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61" r:id="rId7"/>
    <p:sldId id="257" r:id="rId8"/>
    <p:sldId id="259" r:id="rId9"/>
    <p:sldId id="263" r:id="rId10"/>
    <p:sldId id="260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wmiya Sivun" userId="952dd9b4-98ff-4875-9186-20a6558b7ff8" providerId="ADAL" clId="{27684B89-2FA6-4A12-9637-20F7708EAA3D}"/>
    <pc:docChg chg="modSld">
      <pc:chgData name="Sowmiya Sivun" userId="952dd9b4-98ff-4875-9186-20a6558b7ff8" providerId="ADAL" clId="{27684B89-2FA6-4A12-9637-20F7708EAA3D}" dt="2021-08-24T12:30:25.279" v="0" actId="20577"/>
      <pc:docMkLst>
        <pc:docMk/>
      </pc:docMkLst>
      <pc:sldChg chg="modSp">
        <pc:chgData name="Sowmiya Sivun" userId="952dd9b4-98ff-4875-9186-20a6558b7ff8" providerId="ADAL" clId="{27684B89-2FA6-4A12-9637-20F7708EAA3D}" dt="2021-08-24T12:30:25.279" v="0" actId="20577"/>
        <pc:sldMkLst>
          <pc:docMk/>
          <pc:sldMk cId="2945900545" sldId="257"/>
        </pc:sldMkLst>
        <pc:spChg chg="mod">
          <ac:chgData name="Sowmiya Sivun" userId="952dd9b4-98ff-4875-9186-20a6558b7ff8" providerId="ADAL" clId="{27684B89-2FA6-4A12-9637-20F7708EAA3D}" dt="2021-08-24T12:30:25.279" v="0" actId="20577"/>
          <ac:spMkLst>
            <pc:docMk/>
            <pc:sldMk cId="2945900545" sldId="257"/>
            <ac:spMk id="7" creationId="{9280FC36-A2AA-42AA-BDCC-4ED7894FFF5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DF2814-80E0-48F7-8CAA-1381FDF06836}" type="doc">
      <dgm:prSet loTypeId="urn:microsoft.com/office/officeart/2005/8/layout/cycle2" loCatId="cycle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70216BCA-73BC-4756-ABF7-5D8675940B2B}">
      <dgm:prSet phldrT="[Text]"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Job taster sessions</a:t>
          </a:r>
          <a:endParaRPr lang="en-GB"/>
        </a:p>
      </dgm:t>
    </dgm:pt>
    <dgm:pt modelId="{3AC6E9FF-BD1E-47A8-8E2D-F6C0975A4D0A}" type="parTrans" cxnId="{C763FDA6-FF8A-40E3-ABA8-8E0835385ED9}">
      <dgm:prSet/>
      <dgm:spPr/>
      <dgm:t>
        <a:bodyPr/>
        <a:lstStyle/>
        <a:p>
          <a:endParaRPr lang="en-GB"/>
        </a:p>
      </dgm:t>
    </dgm:pt>
    <dgm:pt modelId="{E6CEBF9B-EDA0-4E7C-ACCE-F5676EB834A8}" type="sibTrans" cxnId="{C763FDA6-FF8A-40E3-ABA8-8E0835385ED9}">
      <dgm:prSet/>
      <dgm:spPr/>
      <dgm:t>
        <a:bodyPr/>
        <a:lstStyle/>
        <a:p>
          <a:endParaRPr lang="en-GB"/>
        </a:p>
      </dgm:t>
    </dgm:pt>
    <dgm:pt modelId="{93664E8E-99F5-4439-92BA-8498E5C391F8}">
      <dgm:prSet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CV building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961131-9AD2-4599-839C-E3F73FF46EA4}" type="parTrans" cxnId="{9C224984-5079-4020-AD13-1ECA9782C5CC}">
      <dgm:prSet/>
      <dgm:spPr/>
      <dgm:t>
        <a:bodyPr/>
        <a:lstStyle/>
        <a:p>
          <a:endParaRPr lang="en-GB"/>
        </a:p>
      </dgm:t>
    </dgm:pt>
    <dgm:pt modelId="{FFAB5C23-C753-4D74-8DE8-26D73B6CFFEB}" type="sibTrans" cxnId="{9C224984-5079-4020-AD13-1ECA9782C5CC}">
      <dgm:prSet/>
      <dgm:spPr/>
      <dgm:t>
        <a:bodyPr/>
        <a:lstStyle/>
        <a:p>
          <a:endParaRPr lang="en-GB"/>
        </a:p>
      </dgm:t>
    </dgm:pt>
    <dgm:pt modelId="{AA03F69C-EEE4-4A83-B90A-5062D25E2C37}">
      <dgm:prSet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Interview Skills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D1DE93-9CA0-4BDD-8DE2-92E3FFDB929B}" type="parTrans" cxnId="{0294982B-52C9-44BC-B380-6EAA435D69A2}">
      <dgm:prSet/>
      <dgm:spPr/>
      <dgm:t>
        <a:bodyPr/>
        <a:lstStyle/>
        <a:p>
          <a:endParaRPr lang="en-GB"/>
        </a:p>
      </dgm:t>
    </dgm:pt>
    <dgm:pt modelId="{561A37C4-54F5-49B4-AFBB-385C079A3920}" type="sibTrans" cxnId="{0294982B-52C9-44BC-B380-6EAA435D69A2}">
      <dgm:prSet/>
      <dgm:spPr/>
      <dgm:t>
        <a:bodyPr/>
        <a:lstStyle/>
        <a:p>
          <a:endParaRPr lang="en-GB"/>
        </a:p>
      </dgm:t>
    </dgm:pt>
    <dgm:pt modelId="{F2C55377-E2C6-4804-8049-E90B8B1EE078}">
      <dgm:prSet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Resilience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8C74CE-FD2E-491D-9539-E3C98D6E3792}" type="parTrans" cxnId="{F2F8A874-7010-4370-A3E3-834A28B05026}">
      <dgm:prSet/>
      <dgm:spPr/>
      <dgm:t>
        <a:bodyPr/>
        <a:lstStyle/>
        <a:p>
          <a:endParaRPr lang="en-GB"/>
        </a:p>
      </dgm:t>
    </dgm:pt>
    <dgm:pt modelId="{8DA47320-799A-4860-AE2D-B82ACC3A47E2}" type="sibTrans" cxnId="{F2F8A874-7010-4370-A3E3-834A28B05026}">
      <dgm:prSet/>
      <dgm:spPr/>
      <dgm:t>
        <a:bodyPr/>
        <a:lstStyle/>
        <a:p>
          <a:endParaRPr lang="en-GB"/>
        </a:p>
      </dgm:t>
    </dgm:pt>
    <dgm:pt modelId="{39B1275C-9309-4341-96F8-E4107A06F6EB}">
      <dgm:prSet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Proactivity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AF0127-28A0-46F1-9B8D-6E8724DA2DCD}" type="parTrans" cxnId="{361CA148-94D9-494E-A1B0-D4C45968BA11}">
      <dgm:prSet/>
      <dgm:spPr/>
      <dgm:t>
        <a:bodyPr/>
        <a:lstStyle/>
        <a:p>
          <a:endParaRPr lang="en-GB"/>
        </a:p>
      </dgm:t>
    </dgm:pt>
    <dgm:pt modelId="{FDA40094-F1B8-4D6F-BB59-780F8C37DDBD}" type="sibTrans" cxnId="{361CA148-94D9-494E-A1B0-D4C45968BA11}">
      <dgm:prSet/>
      <dgm:spPr/>
      <dgm:t>
        <a:bodyPr/>
        <a:lstStyle/>
        <a:p>
          <a:endParaRPr lang="en-GB"/>
        </a:p>
      </dgm:t>
    </dgm:pt>
    <dgm:pt modelId="{4571C3F1-89B2-4D45-9C4B-FF28FA594DD7}">
      <dgm:prSet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Self awareness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60490D-61E0-49D4-95F6-6183D95AFEEB}" type="parTrans" cxnId="{6E0FD361-7C30-4445-9995-FFACF451F392}">
      <dgm:prSet/>
      <dgm:spPr/>
      <dgm:t>
        <a:bodyPr/>
        <a:lstStyle/>
        <a:p>
          <a:endParaRPr lang="en-GB"/>
        </a:p>
      </dgm:t>
    </dgm:pt>
    <dgm:pt modelId="{D55B45AC-F3C4-4DC6-8E71-5359380906EE}" type="sibTrans" cxnId="{6E0FD361-7C30-4445-9995-FFACF451F392}">
      <dgm:prSet/>
      <dgm:spPr/>
      <dgm:t>
        <a:bodyPr/>
        <a:lstStyle/>
        <a:p>
          <a:endParaRPr lang="en-GB"/>
        </a:p>
      </dgm:t>
    </dgm:pt>
    <dgm:pt modelId="{110CE14E-126F-4CE6-A070-987B85A05993}">
      <dgm:prSet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Workplace ethics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4017BA-87E6-4F41-9BA6-1E1C32FC2914}" type="parTrans" cxnId="{BAEAE675-0637-4439-9E5F-FE4248C48AB1}">
      <dgm:prSet/>
      <dgm:spPr/>
      <dgm:t>
        <a:bodyPr/>
        <a:lstStyle/>
        <a:p>
          <a:endParaRPr lang="en-GB"/>
        </a:p>
      </dgm:t>
    </dgm:pt>
    <dgm:pt modelId="{AA464DA3-99A5-4F9E-B478-1056B6B03E49}" type="sibTrans" cxnId="{BAEAE675-0637-4439-9E5F-FE4248C48AB1}">
      <dgm:prSet/>
      <dgm:spPr/>
      <dgm:t>
        <a:bodyPr/>
        <a:lstStyle/>
        <a:p>
          <a:endParaRPr lang="en-GB"/>
        </a:p>
      </dgm:t>
    </dgm:pt>
    <dgm:pt modelId="{72CA96B3-CB65-49F8-A0FB-2D981B11DB2C}">
      <dgm:prSet/>
      <dgm:spPr/>
      <dgm:t>
        <a:bodyPr/>
        <a:lstStyle/>
        <a:p>
          <a:r>
            <a:rPr lang="en-GB" dirty="0"/>
            <a:t>Self confidence</a:t>
          </a:r>
        </a:p>
      </dgm:t>
    </dgm:pt>
    <dgm:pt modelId="{48B6A010-951E-41C2-B4E8-AF2B6EAD3196}" type="parTrans" cxnId="{435ED255-DED6-4703-97FF-C0A7DFAE9C3E}">
      <dgm:prSet/>
      <dgm:spPr/>
      <dgm:t>
        <a:bodyPr/>
        <a:lstStyle/>
        <a:p>
          <a:endParaRPr lang="en-GB"/>
        </a:p>
      </dgm:t>
    </dgm:pt>
    <dgm:pt modelId="{224A5898-04DB-4020-B9E7-B88B6D04C19C}" type="sibTrans" cxnId="{435ED255-DED6-4703-97FF-C0A7DFAE9C3E}">
      <dgm:prSet/>
      <dgm:spPr/>
      <dgm:t>
        <a:bodyPr/>
        <a:lstStyle/>
        <a:p>
          <a:endParaRPr lang="en-GB"/>
        </a:p>
      </dgm:t>
    </dgm:pt>
    <dgm:pt modelId="{35E9C811-9191-465B-AFF3-B349340864EC}">
      <dgm:prSet/>
      <dgm:spPr/>
      <dgm:t>
        <a:bodyPr/>
        <a:lstStyle/>
        <a:p>
          <a:r>
            <a:rPr lang="en-GB" dirty="0"/>
            <a:t>Money Management</a:t>
          </a:r>
        </a:p>
      </dgm:t>
    </dgm:pt>
    <dgm:pt modelId="{C0D82B84-6FCE-4E5E-A1B6-9A2D44A8D4DF}" type="parTrans" cxnId="{0FC3C88E-9FBC-4DFA-9735-0B4ADB84AA62}">
      <dgm:prSet/>
      <dgm:spPr/>
      <dgm:t>
        <a:bodyPr/>
        <a:lstStyle/>
        <a:p>
          <a:endParaRPr lang="en-GB"/>
        </a:p>
      </dgm:t>
    </dgm:pt>
    <dgm:pt modelId="{1BAF7548-AE50-4033-BE15-11DE1A391562}" type="sibTrans" cxnId="{0FC3C88E-9FBC-4DFA-9735-0B4ADB84AA62}">
      <dgm:prSet/>
      <dgm:spPr/>
      <dgm:t>
        <a:bodyPr/>
        <a:lstStyle/>
        <a:p>
          <a:endParaRPr lang="en-GB"/>
        </a:p>
      </dgm:t>
    </dgm:pt>
    <dgm:pt modelId="{5B006FDF-A8B6-4115-B34D-30FA0338E464}" type="pres">
      <dgm:prSet presAssocID="{6DDF2814-80E0-48F7-8CAA-1381FDF06836}" presName="cycle" presStyleCnt="0">
        <dgm:presLayoutVars>
          <dgm:dir/>
          <dgm:resizeHandles val="exact"/>
        </dgm:presLayoutVars>
      </dgm:prSet>
      <dgm:spPr/>
    </dgm:pt>
    <dgm:pt modelId="{1B5F959A-6564-4A3D-A95A-40948DE0BD31}" type="pres">
      <dgm:prSet presAssocID="{70216BCA-73BC-4756-ABF7-5D8675940B2B}" presName="node" presStyleLbl="node1" presStyleIdx="0" presStyleCnt="9">
        <dgm:presLayoutVars>
          <dgm:bulletEnabled val="1"/>
        </dgm:presLayoutVars>
      </dgm:prSet>
      <dgm:spPr/>
    </dgm:pt>
    <dgm:pt modelId="{3F7B5C17-E76A-431B-8C61-1741E4C1337A}" type="pres">
      <dgm:prSet presAssocID="{E6CEBF9B-EDA0-4E7C-ACCE-F5676EB834A8}" presName="sibTrans" presStyleLbl="sibTrans2D1" presStyleIdx="0" presStyleCnt="9"/>
      <dgm:spPr/>
    </dgm:pt>
    <dgm:pt modelId="{0E5A037B-8C3E-4514-9C90-FC71B2A5BD59}" type="pres">
      <dgm:prSet presAssocID="{E6CEBF9B-EDA0-4E7C-ACCE-F5676EB834A8}" presName="connectorText" presStyleLbl="sibTrans2D1" presStyleIdx="0" presStyleCnt="9"/>
      <dgm:spPr/>
    </dgm:pt>
    <dgm:pt modelId="{683C79CC-60B1-43F0-B084-9304E5E259A6}" type="pres">
      <dgm:prSet presAssocID="{93664E8E-99F5-4439-92BA-8498E5C391F8}" presName="node" presStyleLbl="node1" presStyleIdx="1" presStyleCnt="9">
        <dgm:presLayoutVars>
          <dgm:bulletEnabled val="1"/>
        </dgm:presLayoutVars>
      </dgm:prSet>
      <dgm:spPr/>
    </dgm:pt>
    <dgm:pt modelId="{66AAE771-2802-4F6F-AC70-B1BC0434C924}" type="pres">
      <dgm:prSet presAssocID="{FFAB5C23-C753-4D74-8DE8-26D73B6CFFEB}" presName="sibTrans" presStyleLbl="sibTrans2D1" presStyleIdx="1" presStyleCnt="9"/>
      <dgm:spPr/>
    </dgm:pt>
    <dgm:pt modelId="{C8E7661F-05AC-4826-A3C2-A767F932A9B1}" type="pres">
      <dgm:prSet presAssocID="{FFAB5C23-C753-4D74-8DE8-26D73B6CFFEB}" presName="connectorText" presStyleLbl="sibTrans2D1" presStyleIdx="1" presStyleCnt="9"/>
      <dgm:spPr/>
    </dgm:pt>
    <dgm:pt modelId="{A3DC510F-84B6-49B6-AAE0-570092437D2B}" type="pres">
      <dgm:prSet presAssocID="{AA03F69C-EEE4-4A83-B90A-5062D25E2C37}" presName="node" presStyleLbl="node1" presStyleIdx="2" presStyleCnt="9">
        <dgm:presLayoutVars>
          <dgm:bulletEnabled val="1"/>
        </dgm:presLayoutVars>
      </dgm:prSet>
      <dgm:spPr/>
    </dgm:pt>
    <dgm:pt modelId="{30E33FC0-FC1E-4F4C-A103-0478E29DEF77}" type="pres">
      <dgm:prSet presAssocID="{561A37C4-54F5-49B4-AFBB-385C079A3920}" presName="sibTrans" presStyleLbl="sibTrans2D1" presStyleIdx="2" presStyleCnt="9"/>
      <dgm:spPr/>
    </dgm:pt>
    <dgm:pt modelId="{3A213C8E-A5FE-4516-A9B8-D76C2E1A4FDE}" type="pres">
      <dgm:prSet presAssocID="{561A37C4-54F5-49B4-AFBB-385C079A3920}" presName="connectorText" presStyleLbl="sibTrans2D1" presStyleIdx="2" presStyleCnt="9"/>
      <dgm:spPr/>
    </dgm:pt>
    <dgm:pt modelId="{C7714535-828C-4707-A86E-00735739D492}" type="pres">
      <dgm:prSet presAssocID="{F2C55377-E2C6-4804-8049-E90B8B1EE078}" presName="node" presStyleLbl="node1" presStyleIdx="3" presStyleCnt="9">
        <dgm:presLayoutVars>
          <dgm:bulletEnabled val="1"/>
        </dgm:presLayoutVars>
      </dgm:prSet>
      <dgm:spPr/>
    </dgm:pt>
    <dgm:pt modelId="{EE74D46B-4B10-44F1-8ACC-8C7B691D5538}" type="pres">
      <dgm:prSet presAssocID="{8DA47320-799A-4860-AE2D-B82ACC3A47E2}" presName="sibTrans" presStyleLbl="sibTrans2D1" presStyleIdx="3" presStyleCnt="9"/>
      <dgm:spPr/>
    </dgm:pt>
    <dgm:pt modelId="{11E137FF-59FF-4AAB-AD91-8E4DA416BBDE}" type="pres">
      <dgm:prSet presAssocID="{8DA47320-799A-4860-AE2D-B82ACC3A47E2}" presName="connectorText" presStyleLbl="sibTrans2D1" presStyleIdx="3" presStyleCnt="9"/>
      <dgm:spPr/>
    </dgm:pt>
    <dgm:pt modelId="{D7326B9D-BCD5-48BE-8F77-836540AD15B9}" type="pres">
      <dgm:prSet presAssocID="{39B1275C-9309-4341-96F8-E4107A06F6EB}" presName="node" presStyleLbl="node1" presStyleIdx="4" presStyleCnt="9">
        <dgm:presLayoutVars>
          <dgm:bulletEnabled val="1"/>
        </dgm:presLayoutVars>
      </dgm:prSet>
      <dgm:spPr/>
    </dgm:pt>
    <dgm:pt modelId="{F891E2E1-22B6-4DC6-8645-D573BE56C656}" type="pres">
      <dgm:prSet presAssocID="{FDA40094-F1B8-4D6F-BB59-780F8C37DDBD}" presName="sibTrans" presStyleLbl="sibTrans2D1" presStyleIdx="4" presStyleCnt="9"/>
      <dgm:spPr/>
    </dgm:pt>
    <dgm:pt modelId="{2151F341-2D8B-4A11-BE31-08C98E5000FB}" type="pres">
      <dgm:prSet presAssocID="{FDA40094-F1B8-4D6F-BB59-780F8C37DDBD}" presName="connectorText" presStyleLbl="sibTrans2D1" presStyleIdx="4" presStyleCnt="9"/>
      <dgm:spPr/>
    </dgm:pt>
    <dgm:pt modelId="{9501A333-11E7-4019-A5C6-2298B4D7114C}" type="pres">
      <dgm:prSet presAssocID="{4571C3F1-89B2-4D45-9C4B-FF28FA594DD7}" presName="node" presStyleLbl="node1" presStyleIdx="5" presStyleCnt="9">
        <dgm:presLayoutVars>
          <dgm:bulletEnabled val="1"/>
        </dgm:presLayoutVars>
      </dgm:prSet>
      <dgm:spPr/>
    </dgm:pt>
    <dgm:pt modelId="{4C229B51-8F98-4296-8DCC-D5AB8BC3FA92}" type="pres">
      <dgm:prSet presAssocID="{D55B45AC-F3C4-4DC6-8E71-5359380906EE}" presName="sibTrans" presStyleLbl="sibTrans2D1" presStyleIdx="5" presStyleCnt="9"/>
      <dgm:spPr/>
    </dgm:pt>
    <dgm:pt modelId="{D1FEC3A8-2C58-4326-A239-BAEAA7E484E8}" type="pres">
      <dgm:prSet presAssocID="{D55B45AC-F3C4-4DC6-8E71-5359380906EE}" presName="connectorText" presStyleLbl="sibTrans2D1" presStyleIdx="5" presStyleCnt="9"/>
      <dgm:spPr/>
    </dgm:pt>
    <dgm:pt modelId="{6FB611CC-C029-4C17-BC18-8F46ACF93862}" type="pres">
      <dgm:prSet presAssocID="{110CE14E-126F-4CE6-A070-987B85A05993}" presName="node" presStyleLbl="node1" presStyleIdx="6" presStyleCnt="9">
        <dgm:presLayoutVars>
          <dgm:bulletEnabled val="1"/>
        </dgm:presLayoutVars>
      </dgm:prSet>
      <dgm:spPr/>
    </dgm:pt>
    <dgm:pt modelId="{F669ABFB-5A50-4C74-9A98-CF7FAEFE891F}" type="pres">
      <dgm:prSet presAssocID="{AA464DA3-99A5-4F9E-B478-1056B6B03E49}" presName="sibTrans" presStyleLbl="sibTrans2D1" presStyleIdx="6" presStyleCnt="9"/>
      <dgm:spPr/>
    </dgm:pt>
    <dgm:pt modelId="{471D955B-F408-4350-A65D-63095DB7D19B}" type="pres">
      <dgm:prSet presAssocID="{AA464DA3-99A5-4F9E-B478-1056B6B03E49}" presName="connectorText" presStyleLbl="sibTrans2D1" presStyleIdx="6" presStyleCnt="9"/>
      <dgm:spPr/>
    </dgm:pt>
    <dgm:pt modelId="{F3FCEA99-2392-46A6-9DB9-3D0195507460}" type="pres">
      <dgm:prSet presAssocID="{72CA96B3-CB65-49F8-A0FB-2D981B11DB2C}" presName="node" presStyleLbl="node1" presStyleIdx="7" presStyleCnt="9">
        <dgm:presLayoutVars>
          <dgm:bulletEnabled val="1"/>
        </dgm:presLayoutVars>
      </dgm:prSet>
      <dgm:spPr/>
    </dgm:pt>
    <dgm:pt modelId="{913D3281-6935-44E6-8056-F02942176E14}" type="pres">
      <dgm:prSet presAssocID="{224A5898-04DB-4020-B9E7-B88B6D04C19C}" presName="sibTrans" presStyleLbl="sibTrans2D1" presStyleIdx="7" presStyleCnt="9"/>
      <dgm:spPr/>
    </dgm:pt>
    <dgm:pt modelId="{52696BAA-E436-4124-8A96-256F60A01978}" type="pres">
      <dgm:prSet presAssocID="{224A5898-04DB-4020-B9E7-B88B6D04C19C}" presName="connectorText" presStyleLbl="sibTrans2D1" presStyleIdx="7" presStyleCnt="9"/>
      <dgm:spPr/>
    </dgm:pt>
    <dgm:pt modelId="{A2EC2B9A-D24D-43BA-BC91-E2B2DF374296}" type="pres">
      <dgm:prSet presAssocID="{35E9C811-9191-465B-AFF3-B349340864EC}" presName="node" presStyleLbl="node1" presStyleIdx="8" presStyleCnt="9">
        <dgm:presLayoutVars>
          <dgm:bulletEnabled val="1"/>
        </dgm:presLayoutVars>
      </dgm:prSet>
      <dgm:spPr/>
    </dgm:pt>
    <dgm:pt modelId="{F456B141-6F60-4FE7-9CB7-875D22C14F8B}" type="pres">
      <dgm:prSet presAssocID="{1BAF7548-AE50-4033-BE15-11DE1A391562}" presName="sibTrans" presStyleLbl="sibTrans2D1" presStyleIdx="8" presStyleCnt="9"/>
      <dgm:spPr/>
    </dgm:pt>
    <dgm:pt modelId="{0908291C-9C55-47DE-A5BE-DE6F15B82C1E}" type="pres">
      <dgm:prSet presAssocID="{1BAF7548-AE50-4033-BE15-11DE1A391562}" presName="connectorText" presStyleLbl="sibTrans2D1" presStyleIdx="8" presStyleCnt="9"/>
      <dgm:spPr/>
    </dgm:pt>
  </dgm:ptLst>
  <dgm:cxnLst>
    <dgm:cxn modelId="{80B62304-8AB0-4BCE-83A8-3D0C6C5371B3}" type="presOf" srcId="{AA464DA3-99A5-4F9E-B478-1056B6B03E49}" destId="{471D955B-F408-4350-A65D-63095DB7D19B}" srcOrd="1" destOrd="0" presId="urn:microsoft.com/office/officeart/2005/8/layout/cycle2"/>
    <dgm:cxn modelId="{4931061A-C9C4-4315-BFFA-0A4F19D0478B}" type="presOf" srcId="{FFAB5C23-C753-4D74-8DE8-26D73B6CFFEB}" destId="{C8E7661F-05AC-4826-A3C2-A767F932A9B1}" srcOrd="1" destOrd="0" presId="urn:microsoft.com/office/officeart/2005/8/layout/cycle2"/>
    <dgm:cxn modelId="{70416E1C-89EB-436C-BA38-39B2B78C129A}" type="presOf" srcId="{72CA96B3-CB65-49F8-A0FB-2D981B11DB2C}" destId="{F3FCEA99-2392-46A6-9DB9-3D0195507460}" srcOrd="0" destOrd="0" presId="urn:microsoft.com/office/officeart/2005/8/layout/cycle2"/>
    <dgm:cxn modelId="{6FCBB41F-FC50-4696-902F-93EEBDBFB629}" type="presOf" srcId="{93664E8E-99F5-4439-92BA-8498E5C391F8}" destId="{683C79CC-60B1-43F0-B084-9304E5E259A6}" srcOrd="0" destOrd="0" presId="urn:microsoft.com/office/officeart/2005/8/layout/cycle2"/>
    <dgm:cxn modelId="{28351D21-EDF4-4664-9242-20CFD03FE623}" type="presOf" srcId="{E6CEBF9B-EDA0-4E7C-ACCE-F5676EB834A8}" destId="{0E5A037B-8C3E-4514-9C90-FC71B2A5BD59}" srcOrd="1" destOrd="0" presId="urn:microsoft.com/office/officeart/2005/8/layout/cycle2"/>
    <dgm:cxn modelId="{550FCE22-7E95-454D-9615-6055EAE66812}" type="presOf" srcId="{6DDF2814-80E0-48F7-8CAA-1381FDF06836}" destId="{5B006FDF-A8B6-4115-B34D-30FA0338E464}" srcOrd="0" destOrd="0" presId="urn:microsoft.com/office/officeart/2005/8/layout/cycle2"/>
    <dgm:cxn modelId="{0294982B-52C9-44BC-B380-6EAA435D69A2}" srcId="{6DDF2814-80E0-48F7-8CAA-1381FDF06836}" destId="{AA03F69C-EEE4-4A83-B90A-5062D25E2C37}" srcOrd="2" destOrd="0" parTransId="{93D1DE93-9CA0-4BDD-8DE2-92E3FFDB929B}" sibTransId="{561A37C4-54F5-49B4-AFBB-385C079A3920}"/>
    <dgm:cxn modelId="{8BB88F38-A25C-49D3-9257-505EC7814351}" type="presOf" srcId="{E6CEBF9B-EDA0-4E7C-ACCE-F5676EB834A8}" destId="{3F7B5C17-E76A-431B-8C61-1741E4C1337A}" srcOrd="0" destOrd="0" presId="urn:microsoft.com/office/officeart/2005/8/layout/cycle2"/>
    <dgm:cxn modelId="{3E097B3C-F242-4CFE-A93E-FB8ABB86EE69}" type="presOf" srcId="{8DA47320-799A-4860-AE2D-B82ACC3A47E2}" destId="{EE74D46B-4B10-44F1-8ACC-8C7B691D5538}" srcOrd="0" destOrd="0" presId="urn:microsoft.com/office/officeart/2005/8/layout/cycle2"/>
    <dgm:cxn modelId="{D855123D-56C7-4406-BE0F-768ABE54AF4F}" type="presOf" srcId="{561A37C4-54F5-49B4-AFBB-385C079A3920}" destId="{30E33FC0-FC1E-4F4C-A103-0478E29DEF77}" srcOrd="0" destOrd="0" presId="urn:microsoft.com/office/officeart/2005/8/layout/cycle2"/>
    <dgm:cxn modelId="{1F840F3F-FCC8-4D93-9A58-0EB7B3F4D405}" type="presOf" srcId="{110CE14E-126F-4CE6-A070-987B85A05993}" destId="{6FB611CC-C029-4C17-BC18-8F46ACF93862}" srcOrd="0" destOrd="0" presId="urn:microsoft.com/office/officeart/2005/8/layout/cycle2"/>
    <dgm:cxn modelId="{6E0FD361-7C30-4445-9995-FFACF451F392}" srcId="{6DDF2814-80E0-48F7-8CAA-1381FDF06836}" destId="{4571C3F1-89B2-4D45-9C4B-FF28FA594DD7}" srcOrd="5" destOrd="0" parTransId="{0260490D-61E0-49D4-95F6-6183D95AFEEB}" sibTransId="{D55B45AC-F3C4-4DC6-8E71-5359380906EE}"/>
    <dgm:cxn modelId="{61C91D62-D333-4FF4-BBE7-5B8C58DA5DBE}" type="presOf" srcId="{D55B45AC-F3C4-4DC6-8E71-5359380906EE}" destId="{D1FEC3A8-2C58-4326-A239-BAEAA7E484E8}" srcOrd="1" destOrd="0" presId="urn:microsoft.com/office/officeart/2005/8/layout/cycle2"/>
    <dgm:cxn modelId="{9021BE62-E346-455A-BA7E-904DD87F9166}" type="presOf" srcId="{224A5898-04DB-4020-B9E7-B88B6D04C19C}" destId="{52696BAA-E436-4124-8A96-256F60A01978}" srcOrd="1" destOrd="0" presId="urn:microsoft.com/office/officeart/2005/8/layout/cycle2"/>
    <dgm:cxn modelId="{361CA148-94D9-494E-A1B0-D4C45968BA11}" srcId="{6DDF2814-80E0-48F7-8CAA-1381FDF06836}" destId="{39B1275C-9309-4341-96F8-E4107A06F6EB}" srcOrd="4" destOrd="0" parTransId="{76AF0127-28A0-46F1-9B8D-6E8724DA2DCD}" sibTransId="{FDA40094-F1B8-4D6F-BB59-780F8C37DDBD}"/>
    <dgm:cxn modelId="{B5334E6E-4567-4E28-9F4D-9ACAF03AA1DF}" type="presOf" srcId="{39B1275C-9309-4341-96F8-E4107A06F6EB}" destId="{D7326B9D-BCD5-48BE-8F77-836540AD15B9}" srcOrd="0" destOrd="0" presId="urn:microsoft.com/office/officeart/2005/8/layout/cycle2"/>
    <dgm:cxn modelId="{F2F8A874-7010-4370-A3E3-834A28B05026}" srcId="{6DDF2814-80E0-48F7-8CAA-1381FDF06836}" destId="{F2C55377-E2C6-4804-8049-E90B8B1EE078}" srcOrd="3" destOrd="0" parTransId="{918C74CE-FD2E-491D-9539-E3C98D6E3792}" sibTransId="{8DA47320-799A-4860-AE2D-B82ACC3A47E2}"/>
    <dgm:cxn modelId="{CA30A055-537D-49BD-AB48-03EA2BA4AF03}" type="presOf" srcId="{8DA47320-799A-4860-AE2D-B82ACC3A47E2}" destId="{11E137FF-59FF-4AAB-AD91-8E4DA416BBDE}" srcOrd="1" destOrd="0" presId="urn:microsoft.com/office/officeart/2005/8/layout/cycle2"/>
    <dgm:cxn modelId="{435ED255-DED6-4703-97FF-C0A7DFAE9C3E}" srcId="{6DDF2814-80E0-48F7-8CAA-1381FDF06836}" destId="{72CA96B3-CB65-49F8-A0FB-2D981B11DB2C}" srcOrd="7" destOrd="0" parTransId="{48B6A010-951E-41C2-B4E8-AF2B6EAD3196}" sibTransId="{224A5898-04DB-4020-B9E7-B88B6D04C19C}"/>
    <dgm:cxn modelId="{BAEAE675-0637-4439-9E5F-FE4248C48AB1}" srcId="{6DDF2814-80E0-48F7-8CAA-1381FDF06836}" destId="{110CE14E-126F-4CE6-A070-987B85A05993}" srcOrd="6" destOrd="0" parTransId="{E74017BA-87E6-4F41-9BA6-1E1C32FC2914}" sibTransId="{AA464DA3-99A5-4F9E-B478-1056B6B03E49}"/>
    <dgm:cxn modelId="{0B4F3079-51E4-4EDC-BDFC-1AA1D2C9B729}" type="presOf" srcId="{1BAF7548-AE50-4033-BE15-11DE1A391562}" destId="{0908291C-9C55-47DE-A5BE-DE6F15B82C1E}" srcOrd="1" destOrd="0" presId="urn:microsoft.com/office/officeart/2005/8/layout/cycle2"/>
    <dgm:cxn modelId="{9C224984-5079-4020-AD13-1ECA9782C5CC}" srcId="{6DDF2814-80E0-48F7-8CAA-1381FDF06836}" destId="{93664E8E-99F5-4439-92BA-8498E5C391F8}" srcOrd="1" destOrd="0" parTransId="{6F961131-9AD2-4599-839C-E3F73FF46EA4}" sibTransId="{FFAB5C23-C753-4D74-8DE8-26D73B6CFFEB}"/>
    <dgm:cxn modelId="{600DB686-FCF0-4CD6-BE43-26F2E187F5D4}" type="presOf" srcId="{AA464DA3-99A5-4F9E-B478-1056B6B03E49}" destId="{F669ABFB-5A50-4C74-9A98-CF7FAEFE891F}" srcOrd="0" destOrd="0" presId="urn:microsoft.com/office/officeart/2005/8/layout/cycle2"/>
    <dgm:cxn modelId="{D7635987-F01A-4FBB-923C-D27BE8BE0BAE}" type="presOf" srcId="{70216BCA-73BC-4756-ABF7-5D8675940B2B}" destId="{1B5F959A-6564-4A3D-A95A-40948DE0BD31}" srcOrd="0" destOrd="0" presId="urn:microsoft.com/office/officeart/2005/8/layout/cycle2"/>
    <dgm:cxn modelId="{0FC3C88E-9FBC-4DFA-9735-0B4ADB84AA62}" srcId="{6DDF2814-80E0-48F7-8CAA-1381FDF06836}" destId="{35E9C811-9191-465B-AFF3-B349340864EC}" srcOrd="8" destOrd="0" parTransId="{C0D82B84-6FCE-4E5E-A1B6-9A2D44A8D4DF}" sibTransId="{1BAF7548-AE50-4033-BE15-11DE1A391562}"/>
    <dgm:cxn modelId="{D17D6094-629E-4002-8C8A-848DA6CC1255}" type="presOf" srcId="{D55B45AC-F3C4-4DC6-8E71-5359380906EE}" destId="{4C229B51-8F98-4296-8DCC-D5AB8BC3FA92}" srcOrd="0" destOrd="0" presId="urn:microsoft.com/office/officeart/2005/8/layout/cycle2"/>
    <dgm:cxn modelId="{DD9CFB9D-F3E2-4815-A4E5-9EA7EBBD9677}" type="presOf" srcId="{35E9C811-9191-465B-AFF3-B349340864EC}" destId="{A2EC2B9A-D24D-43BA-BC91-E2B2DF374296}" srcOrd="0" destOrd="0" presId="urn:microsoft.com/office/officeart/2005/8/layout/cycle2"/>
    <dgm:cxn modelId="{B35DE8A0-94FE-4673-826C-8BA8194201D7}" type="presOf" srcId="{FDA40094-F1B8-4D6F-BB59-780F8C37DDBD}" destId="{2151F341-2D8B-4A11-BE31-08C98E5000FB}" srcOrd="1" destOrd="0" presId="urn:microsoft.com/office/officeart/2005/8/layout/cycle2"/>
    <dgm:cxn modelId="{ED77A5A3-487C-4E3D-AD62-E71212550DD8}" type="presOf" srcId="{FFAB5C23-C753-4D74-8DE8-26D73B6CFFEB}" destId="{66AAE771-2802-4F6F-AC70-B1BC0434C924}" srcOrd="0" destOrd="0" presId="urn:microsoft.com/office/officeart/2005/8/layout/cycle2"/>
    <dgm:cxn modelId="{77EC9AA5-3279-4CFD-8394-613146BF36EF}" type="presOf" srcId="{224A5898-04DB-4020-B9E7-B88B6D04C19C}" destId="{913D3281-6935-44E6-8056-F02942176E14}" srcOrd="0" destOrd="0" presId="urn:microsoft.com/office/officeart/2005/8/layout/cycle2"/>
    <dgm:cxn modelId="{C763FDA6-FF8A-40E3-ABA8-8E0835385ED9}" srcId="{6DDF2814-80E0-48F7-8CAA-1381FDF06836}" destId="{70216BCA-73BC-4756-ABF7-5D8675940B2B}" srcOrd="0" destOrd="0" parTransId="{3AC6E9FF-BD1E-47A8-8E2D-F6C0975A4D0A}" sibTransId="{E6CEBF9B-EDA0-4E7C-ACCE-F5676EB834A8}"/>
    <dgm:cxn modelId="{7D0B8FB9-9259-4D77-BE53-C9555D36AC97}" type="presOf" srcId="{F2C55377-E2C6-4804-8049-E90B8B1EE078}" destId="{C7714535-828C-4707-A86E-00735739D492}" srcOrd="0" destOrd="0" presId="urn:microsoft.com/office/officeart/2005/8/layout/cycle2"/>
    <dgm:cxn modelId="{CA79E4CF-DC50-42BA-88A3-46C4D946F31A}" type="presOf" srcId="{FDA40094-F1B8-4D6F-BB59-780F8C37DDBD}" destId="{F891E2E1-22B6-4DC6-8645-D573BE56C656}" srcOrd="0" destOrd="0" presId="urn:microsoft.com/office/officeart/2005/8/layout/cycle2"/>
    <dgm:cxn modelId="{D4C461D9-9A15-4EBE-A993-CE23EFBD508D}" type="presOf" srcId="{1BAF7548-AE50-4033-BE15-11DE1A391562}" destId="{F456B141-6F60-4FE7-9CB7-875D22C14F8B}" srcOrd="0" destOrd="0" presId="urn:microsoft.com/office/officeart/2005/8/layout/cycle2"/>
    <dgm:cxn modelId="{A8C864EB-1071-469A-AF32-A7BC3FECF7A8}" type="presOf" srcId="{4571C3F1-89B2-4D45-9C4B-FF28FA594DD7}" destId="{9501A333-11E7-4019-A5C6-2298B4D7114C}" srcOrd="0" destOrd="0" presId="urn:microsoft.com/office/officeart/2005/8/layout/cycle2"/>
    <dgm:cxn modelId="{8DBD2DED-E06D-4B28-8008-E9B5268DABE6}" type="presOf" srcId="{AA03F69C-EEE4-4A83-B90A-5062D25E2C37}" destId="{A3DC510F-84B6-49B6-AAE0-570092437D2B}" srcOrd="0" destOrd="0" presId="urn:microsoft.com/office/officeart/2005/8/layout/cycle2"/>
    <dgm:cxn modelId="{311D0CFD-B83F-4B67-B42D-CE7D5C389AD5}" type="presOf" srcId="{561A37C4-54F5-49B4-AFBB-385C079A3920}" destId="{3A213C8E-A5FE-4516-A9B8-D76C2E1A4FDE}" srcOrd="1" destOrd="0" presId="urn:microsoft.com/office/officeart/2005/8/layout/cycle2"/>
    <dgm:cxn modelId="{EEBC84C1-EE1B-4978-ADE1-225085236E7D}" type="presParOf" srcId="{5B006FDF-A8B6-4115-B34D-30FA0338E464}" destId="{1B5F959A-6564-4A3D-A95A-40948DE0BD31}" srcOrd="0" destOrd="0" presId="urn:microsoft.com/office/officeart/2005/8/layout/cycle2"/>
    <dgm:cxn modelId="{F4FFA750-3F8F-4216-94E1-C04C6A504E03}" type="presParOf" srcId="{5B006FDF-A8B6-4115-B34D-30FA0338E464}" destId="{3F7B5C17-E76A-431B-8C61-1741E4C1337A}" srcOrd="1" destOrd="0" presId="urn:microsoft.com/office/officeart/2005/8/layout/cycle2"/>
    <dgm:cxn modelId="{962EAF6C-E743-423D-B214-EDF3A65BC666}" type="presParOf" srcId="{3F7B5C17-E76A-431B-8C61-1741E4C1337A}" destId="{0E5A037B-8C3E-4514-9C90-FC71B2A5BD59}" srcOrd="0" destOrd="0" presId="urn:microsoft.com/office/officeart/2005/8/layout/cycle2"/>
    <dgm:cxn modelId="{CCDA79D7-BE64-4A6E-86E7-EC00D3553697}" type="presParOf" srcId="{5B006FDF-A8B6-4115-B34D-30FA0338E464}" destId="{683C79CC-60B1-43F0-B084-9304E5E259A6}" srcOrd="2" destOrd="0" presId="urn:microsoft.com/office/officeart/2005/8/layout/cycle2"/>
    <dgm:cxn modelId="{5220EA83-D3B1-4F16-8E1C-9D2A90851DC9}" type="presParOf" srcId="{5B006FDF-A8B6-4115-B34D-30FA0338E464}" destId="{66AAE771-2802-4F6F-AC70-B1BC0434C924}" srcOrd="3" destOrd="0" presId="urn:microsoft.com/office/officeart/2005/8/layout/cycle2"/>
    <dgm:cxn modelId="{B27DC3DD-BE31-47B5-BDF4-0E71BA016226}" type="presParOf" srcId="{66AAE771-2802-4F6F-AC70-B1BC0434C924}" destId="{C8E7661F-05AC-4826-A3C2-A767F932A9B1}" srcOrd="0" destOrd="0" presId="urn:microsoft.com/office/officeart/2005/8/layout/cycle2"/>
    <dgm:cxn modelId="{FFAB99B5-1F20-4BAA-BC4C-37284F043BD5}" type="presParOf" srcId="{5B006FDF-A8B6-4115-B34D-30FA0338E464}" destId="{A3DC510F-84B6-49B6-AAE0-570092437D2B}" srcOrd="4" destOrd="0" presId="urn:microsoft.com/office/officeart/2005/8/layout/cycle2"/>
    <dgm:cxn modelId="{15A031A3-4215-42A4-A04B-602B9F35923B}" type="presParOf" srcId="{5B006FDF-A8B6-4115-B34D-30FA0338E464}" destId="{30E33FC0-FC1E-4F4C-A103-0478E29DEF77}" srcOrd="5" destOrd="0" presId="urn:microsoft.com/office/officeart/2005/8/layout/cycle2"/>
    <dgm:cxn modelId="{B236A4E2-C1A3-4EB6-ACB7-2E9116239B57}" type="presParOf" srcId="{30E33FC0-FC1E-4F4C-A103-0478E29DEF77}" destId="{3A213C8E-A5FE-4516-A9B8-D76C2E1A4FDE}" srcOrd="0" destOrd="0" presId="urn:microsoft.com/office/officeart/2005/8/layout/cycle2"/>
    <dgm:cxn modelId="{CDD7589F-2C1A-4DD6-9D36-4D16EDB3B1D2}" type="presParOf" srcId="{5B006FDF-A8B6-4115-B34D-30FA0338E464}" destId="{C7714535-828C-4707-A86E-00735739D492}" srcOrd="6" destOrd="0" presId="urn:microsoft.com/office/officeart/2005/8/layout/cycle2"/>
    <dgm:cxn modelId="{89E373A9-55D7-4A2B-8B97-0F9896DC385E}" type="presParOf" srcId="{5B006FDF-A8B6-4115-B34D-30FA0338E464}" destId="{EE74D46B-4B10-44F1-8ACC-8C7B691D5538}" srcOrd="7" destOrd="0" presId="urn:microsoft.com/office/officeart/2005/8/layout/cycle2"/>
    <dgm:cxn modelId="{8F16902A-7FC2-4552-A24E-0AD83D98BE5B}" type="presParOf" srcId="{EE74D46B-4B10-44F1-8ACC-8C7B691D5538}" destId="{11E137FF-59FF-4AAB-AD91-8E4DA416BBDE}" srcOrd="0" destOrd="0" presId="urn:microsoft.com/office/officeart/2005/8/layout/cycle2"/>
    <dgm:cxn modelId="{7CE21F97-2B59-46A2-9480-4736A74A48E7}" type="presParOf" srcId="{5B006FDF-A8B6-4115-B34D-30FA0338E464}" destId="{D7326B9D-BCD5-48BE-8F77-836540AD15B9}" srcOrd="8" destOrd="0" presId="urn:microsoft.com/office/officeart/2005/8/layout/cycle2"/>
    <dgm:cxn modelId="{0FF11D48-B63E-4D87-B7BD-C59B3C42AD66}" type="presParOf" srcId="{5B006FDF-A8B6-4115-B34D-30FA0338E464}" destId="{F891E2E1-22B6-4DC6-8645-D573BE56C656}" srcOrd="9" destOrd="0" presId="urn:microsoft.com/office/officeart/2005/8/layout/cycle2"/>
    <dgm:cxn modelId="{FD4C499B-016E-489A-A278-0DA6EB6618B2}" type="presParOf" srcId="{F891E2E1-22B6-4DC6-8645-D573BE56C656}" destId="{2151F341-2D8B-4A11-BE31-08C98E5000FB}" srcOrd="0" destOrd="0" presId="urn:microsoft.com/office/officeart/2005/8/layout/cycle2"/>
    <dgm:cxn modelId="{6E45F363-1068-43AE-9A92-7ADD31604486}" type="presParOf" srcId="{5B006FDF-A8B6-4115-B34D-30FA0338E464}" destId="{9501A333-11E7-4019-A5C6-2298B4D7114C}" srcOrd="10" destOrd="0" presId="urn:microsoft.com/office/officeart/2005/8/layout/cycle2"/>
    <dgm:cxn modelId="{5DD2A8AB-A1ED-46AC-AA58-E34F3DBC74E6}" type="presParOf" srcId="{5B006FDF-A8B6-4115-B34D-30FA0338E464}" destId="{4C229B51-8F98-4296-8DCC-D5AB8BC3FA92}" srcOrd="11" destOrd="0" presId="urn:microsoft.com/office/officeart/2005/8/layout/cycle2"/>
    <dgm:cxn modelId="{B1D0ACB0-997E-433D-8640-A7E256FED2EB}" type="presParOf" srcId="{4C229B51-8F98-4296-8DCC-D5AB8BC3FA92}" destId="{D1FEC3A8-2C58-4326-A239-BAEAA7E484E8}" srcOrd="0" destOrd="0" presId="urn:microsoft.com/office/officeart/2005/8/layout/cycle2"/>
    <dgm:cxn modelId="{0D8DFBD0-B9F4-45ED-A22E-8A340A888981}" type="presParOf" srcId="{5B006FDF-A8B6-4115-B34D-30FA0338E464}" destId="{6FB611CC-C029-4C17-BC18-8F46ACF93862}" srcOrd="12" destOrd="0" presId="urn:microsoft.com/office/officeart/2005/8/layout/cycle2"/>
    <dgm:cxn modelId="{3C7F3100-6309-4F8E-9ACD-6D803F74ABCE}" type="presParOf" srcId="{5B006FDF-A8B6-4115-B34D-30FA0338E464}" destId="{F669ABFB-5A50-4C74-9A98-CF7FAEFE891F}" srcOrd="13" destOrd="0" presId="urn:microsoft.com/office/officeart/2005/8/layout/cycle2"/>
    <dgm:cxn modelId="{95ECF852-F04C-4EE5-98DC-74D7B529897A}" type="presParOf" srcId="{F669ABFB-5A50-4C74-9A98-CF7FAEFE891F}" destId="{471D955B-F408-4350-A65D-63095DB7D19B}" srcOrd="0" destOrd="0" presId="urn:microsoft.com/office/officeart/2005/8/layout/cycle2"/>
    <dgm:cxn modelId="{952242EE-9768-4E96-965B-E66ADC874FD3}" type="presParOf" srcId="{5B006FDF-A8B6-4115-B34D-30FA0338E464}" destId="{F3FCEA99-2392-46A6-9DB9-3D0195507460}" srcOrd="14" destOrd="0" presId="urn:microsoft.com/office/officeart/2005/8/layout/cycle2"/>
    <dgm:cxn modelId="{949281B9-E64D-4838-8A79-9EC612A6C3F6}" type="presParOf" srcId="{5B006FDF-A8B6-4115-B34D-30FA0338E464}" destId="{913D3281-6935-44E6-8056-F02942176E14}" srcOrd="15" destOrd="0" presId="urn:microsoft.com/office/officeart/2005/8/layout/cycle2"/>
    <dgm:cxn modelId="{A7333F74-AB6E-41D3-85F5-272E4AA60893}" type="presParOf" srcId="{913D3281-6935-44E6-8056-F02942176E14}" destId="{52696BAA-E436-4124-8A96-256F60A01978}" srcOrd="0" destOrd="0" presId="urn:microsoft.com/office/officeart/2005/8/layout/cycle2"/>
    <dgm:cxn modelId="{2EAA75E2-033A-455D-9ECD-463CD6439339}" type="presParOf" srcId="{5B006FDF-A8B6-4115-B34D-30FA0338E464}" destId="{A2EC2B9A-D24D-43BA-BC91-E2B2DF374296}" srcOrd="16" destOrd="0" presId="urn:microsoft.com/office/officeart/2005/8/layout/cycle2"/>
    <dgm:cxn modelId="{727CE0C2-A54C-426C-9797-69548B93D8DB}" type="presParOf" srcId="{5B006FDF-A8B6-4115-B34D-30FA0338E464}" destId="{F456B141-6F60-4FE7-9CB7-875D22C14F8B}" srcOrd="17" destOrd="0" presId="urn:microsoft.com/office/officeart/2005/8/layout/cycle2"/>
    <dgm:cxn modelId="{AEAFBB73-2053-4B91-BBAB-7EC20D8176A5}" type="presParOf" srcId="{F456B141-6F60-4FE7-9CB7-875D22C14F8B}" destId="{0908291C-9C55-47DE-A5BE-DE6F15B82C1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F959A-6564-4A3D-A95A-40948DE0BD31}">
      <dsp:nvSpPr>
        <dsp:cNvPr id="0" name=""/>
        <dsp:cNvSpPr/>
      </dsp:nvSpPr>
      <dsp:spPr>
        <a:xfrm>
          <a:off x="4294925" y="3481"/>
          <a:ext cx="1173998" cy="117399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Arial" panose="020B0604020202020204" pitchFamily="34" charset="0"/>
              <a:cs typeface="Arial" panose="020B0604020202020204" pitchFamily="34" charset="0"/>
            </a:rPr>
            <a:t>Job taster sessions</a:t>
          </a:r>
          <a:endParaRPr lang="en-GB" sz="1100" kern="1200"/>
        </a:p>
      </dsp:txBody>
      <dsp:txXfrm>
        <a:off x="4466853" y="175409"/>
        <a:ext cx="830142" cy="830142"/>
      </dsp:txXfrm>
    </dsp:sp>
    <dsp:sp modelId="{3F7B5C17-E76A-431B-8C61-1741E4C1337A}">
      <dsp:nvSpPr>
        <dsp:cNvPr id="0" name=""/>
        <dsp:cNvSpPr/>
      </dsp:nvSpPr>
      <dsp:spPr>
        <a:xfrm rot="1200000">
          <a:off x="5545722" y="690704"/>
          <a:ext cx="311744" cy="3962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5548542" y="753956"/>
        <a:ext cx="218221" cy="237734"/>
      </dsp:txXfrm>
    </dsp:sp>
    <dsp:sp modelId="{683C79CC-60B1-43F0-B084-9304E5E259A6}">
      <dsp:nvSpPr>
        <dsp:cNvPr id="0" name=""/>
        <dsp:cNvSpPr/>
      </dsp:nvSpPr>
      <dsp:spPr>
        <a:xfrm>
          <a:off x="5950847" y="606188"/>
          <a:ext cx="1173998" cy="117399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Arial" panose="020B0604020202020204" pitchFamily="34" charset="0"/>
              <a:cs typeface="Arial" panose="020B0604020202020204" pitchFamily="34" charset="0"/>
            </a:rPr>
            <a:t>CV building</a:t>
          </a:r>
          <a:endParaRPr lang="en-GB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22775" y="778116"/>
        <a:ext cx="830142" cy="830142"/>
      </dsp:txXfrm>
    </dsp:sp>
    <dsp:sp modelId="{66AAE771-2802-4F6F-AC70-B1BC0434C924}">
      <dsp:nvSpPr>
        <dsp:cNvPr id="0" name=""/>
        <dsp:cNvSpPr/>
      </dsp:nvSpPr>
      <dsp:spPr>
        <a:xfrm rot="3600000">
          <a:off x="6818112" y="1750487"/>
          <a:ext cx="311744" cy="3962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6841493" y="1789235"/>
        <a:ext cx="218221" cy="237734"/>
      </dsp:txXfrm>
    </dsp:sp>
    <dsp:sp modelId="{A3DC510F-84B6-49B6-AAE0-570092437D2B}">
      <dsp:nvSpPr>
        <dsp:cNvPr id="0" name=""/>
        <dsp:cNvSpPr/>
      </dsp:nvSpPr>
      <dsp:spPr>
        <a:xfrm>
          <a:off x="6831945" y="2132294"/>
          <a:ext cx="1173998" cy="117399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Arial" panose="020B0604020202020204" pitchFamily="34" charset="0"/>
              <a:cs typeface="Arial" panose="020B0604020202020204" pitchFamily="34" charset="0"/>
            </a:rPr>
            <a:t>Interview Skills</a:t>
          </a:r>
          <a:endParaRPr lang="en-GB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03873" y="2304222"/>
        <a:ext cx="830142" cy="830142"/>
      </dsp:txXfrm>
    </dsp:sp>
    <dsp:sp modelId="{30E33FC0-FC1E-4F4C-A103-0478E29DEF77}">
      <dsp:nvSpPr>
        <dsp:cNvPr id="0" name=""/>
        <dsp:cNvSpPr/>
      </dsp:nvSpPr>
      <dsp:spPr>
        <a:xfrm rot="6000000">
          <a:off x="7111603" y="3380203"/>
          <a:ext cx="311744" cy="3962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 rot="10800000">
        <a:off x="7166485" y="3413397"/>
        <a:ext cx="218221" cy="237734"/>
      </dsp:txXfrm>
    </dsp:sp>
    <dsp:sp modelId="{C7714535-828C-4707-A86E-00735739D492}">
      <dsp:nvSpPr>
        <dsp:cNvPr id="0" name=""/>
        <dsp:cNvSpPr/>
      </dsp:nvSpPr>
      <dsp:spPr>
        <a:xfrm>
          <a:off x="6525943" y="3867717"/>
          <a:ext cx="1173998" cy="117399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Arial" panose="020B0604020202020204" pitchFamily="34" charset="0"/>
              <a:cs typeface="Arial" panose="020B0604020202020204" pitchFamily="34" charset="0"/>
            </a:rPr>
            <a:t>Resilience</a:t>
          </a:r>
          <a:endParaRPr lang="en-GB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97871" y="4039645"/>
        <a:ext cx="830142" cy="830142"/>
      </dsp:txXfrm>
    </dsp:sp>
    <dsp:sp modelId="{EE74D46B-4B10-44F1-8ACC-8C7B691D5538}">
      <dsp:nvSpPr>
        <dsp:cNvPr id="0" name=""/>
        <dsp:cNvSpPr/>
      </dsp:nvSpPr>
      <dsp:spPr>
        <a:xfrm rot="8400000">
          <a:off x="6288869" y="4817291"/>
          <a:ext cx="311744" cy="3962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 rot="10800000">
        <a:off x="6371452" y="4866478"/>
        <a:ext cx="218221" cy="237734"/>
      </dsp:txXfrm>
    </dsp:sp>
    <dsp:sp modelId="{D7326B9D-BCD5-48BE-8F77-836540AD15B9}">
      <dsp:nvSpPr>
        <dsp:cNvPr id="0" name=""/>
        <dsp:cNvSpPr/>
      </dsp:nvSpPr>
      <dsp:spPr>
        <a:xfrm>
          <a:off x="5176023" y="5000435"/>
          <a:ext cx="1173998" cy="117399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Arial" panose="020B0604020202020204" pitchFamily="34" charset="0"/>
              <a:cs typeface="Arial" panose="020B0604020202020204" pitchFamily="34" charset="0"/>
            </a:rPr>
            <a:t>Proactivity</a:t>
          </a:r>
          <a:endParaRPr lang="en-GB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47951" y="5172363"/>
        <a:ext cx="830142" cy="830142"/>
      </dsp:txXfrm>
    </dsp:sp>
    <dsp:sp modelId="{F891E2E1-22B6-4DC6-8645-D573BE56C656}">
      <dsp:nvSpPr>
        <dsp:cNvPr id="0" name=""/>
        <dsp:cNvSpPr/>
      </dsp:nvSpPr>
      <dsp:spPr>
        <a:xfrm rot="10800000">
          <a:off x="4734875" y="5389321"/>
          <a:ext cx="311744" cy="3962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 rot="10800000">
        <a:off x="4828398" y="5468566"/>
        <a:ext cx="218221" cy="237734"/>
      </dsp:txXfrm>
    </dsp:sp>
    <dsp:sp modelId="{9501A333-11E7-4019-A5C6-2298B4D7114C}">
      <dsp:nvSpPr>
        <dsp:cNvPr id="0" name=""/>
        <dsp:cNvSpPr/>
      </dsp:nvSpPr>
      <dsp:spPr>
        <a:xfrm>
          <a:off x="3413828" y="5000435"/>
          <a:ext cx="1173998" cy="117399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Arial" panose="020B0604020202020204" pitchFamily="34" charset="0"/>
              <a:cs typeface="Arial" panose="020B0604020202020204" pitchFamily="34" charset="0"/>
            </a:rPr>
            <a:t>Self awareness</a:t>
          </a:r>
          <a:endParaRPr lang="en-GB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85756" y="5172363"/>
        <a:ext cx="830142" cy="830142"/>
      </dsp:txXfrm>
    </dsp:sp>
    <dsp:sp modelId="{4C229B51-8F98-4296-8DCC-D5AB8BC3FA92}">
      <dsp:nvSpPr>
        <dsp:cNvPr id="0" name=""/>
        <dsp:cNvSpPr/>
      </dsp:nvSpPr>
      <dsp:spPr>
        <a:xfrm rot="13200000">
          <a:off x="3176753" y="4828634"/>
          <a:ext cx="311744" cy="3962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 rot="10800000">
        <a:off x="3259336" y="4937937"/>
        <a:ext cx="218221" cy="237734"/>
      </dsp:txXfrm>
    </dsp:sp>
    <dsp:sp modelId="{6FB611CC-C029-4C17-BC18-8F46ACF93862}">
      <dsp:nvSpPr>
        <dsp:cNvPr id="0" name=""/>
        <dsp:cNvSpPr/>
      </dsp:nvSpPr>
      <dsp:spPr>
        <a:xfrm>
          <a:off x="2063908" y="3867717"/>
          <a:ext cx="1173998" cy="117399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Arial" panose="020B0604020202020204" pitchFamily="34" charset="0"/>
              <a:cs typeface="Arial" panose="020B0604020202020204" pitchFamily="34" charset="0"/>
            </a:rPr>
            <a:t>Workplace ethics</a:t>
          </a:r>
          <a:endParaRPr lang="en-GB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5836" y="4039645"/>
        <a:ext cx="830142" cy="830142"/>
      </dsp:txXfrm>
    </dsp:sp>
    <dsp:sp modelId="{F669ABFB-5A50-4C74-9A98-CF7FAEFE891F}">
      <dsp:nvSpPr>
        <dsp:cNvPr id="0" name=""/>
        <dsp:cNvSpPr/>
      </dsp:nvSpPr>
      <dsp:spPr>
        <a:xfrm rot="15600000">
          <a:off x="2343566" y="3397581"/>
          <a:ext cx="311744" cy="3962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 rot="10800000">
        <a:off x="2398448" y="3522877"/>
        <a:ext cx="218221" cy="237734"/>
      </dsp:txXfrm>
    </dsp:sp>
    <dsp:sp modelId="{F3FCEA99-2392-46A6-9DB9-3D0195507460}">
      <dsp:nvSpPr>
        <dsp:cNvPr id="0" name=""/>
        <dsp:cNvSpPr/>
      </dsp:nvSpPr>
      <dsp:spPr>
        <a:xfrm>
          <a:off x="1757906" y="2132294"/>
          <a:ext cx="1173998" cy="117399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Self confidence</a:t>
          </a:r>
        </a:p>
      </dsp:txBody>
      <dsp:txXfrm>
        <a:off x="1929834" y="2304222"/>
        <a:ext cx="830142" cy="830142"/>
      </dsp:txXfrm>
    </dsp:sp>
    <dsp:sp modelId="{913D3281-6935-44E6-8056-F02942176E14}">
      <dsp:nvSpPr>
        <dsp:cNvPr id="0" name=""/>
        <dsp:cNvSpPr/>
      </dsp:nvSpPr>
      <dsp:spPr>
        <a:xfrm rot="18000000">
          <a:off x="2625170" y="1765768"/>
          <a:ext cx="311744" cy="3962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2648551" y="1885510"/>
        <a:ext cx="218221" cy="237734"/>
      </dsp:txXfrm>
    </dsp:sp>
    <dsp:sp modelId="{A2EC2B9A-D24D-43BA-BC91-E2B2DF374296}">
      <dsp:nvSpPr>
        <dsp:cNvPr id="0" name=""/>
        <dsp:cNvSpPr/>
      </dsp:nvSpPr>
      <dsp:spPr>
        <a:xfrm>
          <a:off x="2639004" y="606188"/>
          <a:ext cx="1173998" cy="117399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Money Management</a:t>
          </a:r>
        </a:p>
      </dsp:txBody>
      <dsp:txXfrm>
        <a:off x="2810932" y="778116"/>
        <a:ext cx="830142" cy="830142"/>
      </dsp:txXfrm>
    </dsp:sp>
    <dsp:sp modelId="{F456B141-6F60-4FE7-9CB7-875D22C14F8B}">
      <dsp:nvSpPr>
        <dsp:cNvPr id="0" name=""/>
        <dsp:cNvSpPr/>
      </dsp:nvSpPr>
      <dsp:spPr>
        <a:xfrm rot="20400000">
          <a:off x="3889800" y="696739"/>
          <a:ext cx="311744" cy="3962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88900" dist="2794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3892620" y="791977"/>
        <a:ext cx="218221" cy="237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293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508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80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6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204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648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063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18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44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11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990A33-F59F-4D4D-A6B3-A6442A185563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2E15B31-AEAB-4D54-B500-8C52F90B8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1137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9082D7C-57CC-4377-8A22-D5D1F62B9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942975" y="5611400"/>
            <a:ext cx="9144000" cy="1655762"/>
          </a:xfrm>
        </p:spPr>
        <p:txBody>
          <a:bodyPr>
            <a:normAutofit/>
          </a:bodyPr>
          <a:lstStyle/>
          <a:p>
            <a:r>
              <a:rPr lang="en-GB" sz="4800" dirty="0"/>
              <a:t>ABLE2 Project</a:t>
            </a:r>
          </a:p>
        </p:txBody>
      </p:sp>
      <p:pic>
        <p:nvPicPr>
          <p:cNvPr id="13" name="object 8">
            <a:extLst>
              <a:ext uri="{FF2B5EF4-FFF2-40B4-BE49-F238E27FC236}">
                <a16:creationId xmlns:a16="http://schemas.microsoft.com/office/drawing/2014/main" id="{CDAA89BA-C0D4-4DA6-B9B9-A0DE1110503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9953" y="304800"/>
            <a:ext cx="5911122" cy="4527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86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DFA0F-797D-4E1A-B011-9D8C78A04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contact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C66B7-1620-41F3-B95A-E0EA0224D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592" y="2057458"/>
            <a:ext cx="6093231" cy="4206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CLIENTS END THEIR JOURNEY WITH US BETTER EQUIPPED FOR THEIR FUTURE WHETHER THEY ARE IN WORK, OR HAVE OBTAINED SKILLS OR TRAINING</a:t>
            </a:r>
          </a:p>
        </p:txBody>
      </p:sp>
      <p:pic>
        <p:nvPicPr>
          <p:cNvPr id="4" name="object 8">
            <a:extLst>
              <a:ext uri="{FF2B5EF4-FFF2-40B4-BE49-F238E27FC236}">
                <a16:creationId xmlns:a16="http://schemas.microsoft.com/office/drawing/2014/main" id="{CEC2040F-9E0C-4ED4-87B3-8BD848EB604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4070" y="1866900"/>
            <a:ext cx="3910463" cy="2798503"/>
          </a:xfrm>
          <a:prstGeom prst="rect">
            <a:avLst/>
          </a:prstGeom>
        </p:spPr>
      </p:pic>
      <p:sp>
        <p:nvSpPr>
          <p:cNvPr id="5" name="object 4">
            <a:extLst>
              <a:ext uri="{FF2B5EF4-FFF2-40B4-BE49-F238E27FC236}">
                <a16:creationId xmlns:a16="http://schemas.microsoft.com/office/drawing/2014/main" id="{388F88BD-0AA7-46D5-ACE5-A80F096D8FEC}"/>
              </a:ext>
            </a:extLst>
          </p:cNvPr>
          <p:cNvSpPr txBox="1">
            <a:spLocks/>
          </p:cNvSpPr>
          <p:nvPr/>
        </p:nvSpPr>
        <p:spPr>
          <a:xfrm>
            <a:off x="5540246" y="5232922"/>
            <a:ext cx="6385053" cy="1127873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5080" indent="0">
              <a:lnSpc>
                <a:spcPts val="2380"/>
              </a:lnSpc>
              <a:spcBef>
                <a:spcPts val="395"/>
              </a:spcBef>
              <a:buNone/>
            </a:pPr>
            <a:r>
              <a:rPr lang="en-GB" dirty="0">
                <a:latin typeface="Arial"/>
                <a:cs typeface="Arial"/>
              </a:rPr>
              <a:t>Contact Sowmiya Sivun  via:</a:t>
            </a:r>
          </a:p>
          <a:p>
            <a:pPr marL="0" marR="5080" indent="0">
              <a:lnSpc>
                <a:spcPts val="2380"/>
              </a:lnSpc>
              <a:spcBef>
                <a:spcPts val="395"/>
              </a:spcBef>
              <a:buNone/>
            </a:pPr>
            <a:r>
              <a:rPr lang="en-GB" dirty="0">
                <a:latin typeface="Arial"/>
                <a:cs typeface="Arial"/>
              </a:rPr>
              <a:t>Email: Sowmiya Sivun@actionwestlondon.org.uk </a:t>
            </a:r>
          </a:p>
          <a:p>
            <a:pPr marL="0" marR="5080" indent="0">
              <a:lnSpc>
                <a:spcPts val="2380"/>
              </a:lnSpc>
              <a:spcBef>
                <a:spcPts val="395"/>
              </a:spcBef>
              <a:buNone/>
            </a:pPr>
            <a:r>
              <a:rPr lang="en-GB" dirty="0">
                <a:latin typeface="Arial"/>
                <a:cs typeface="Arial"/>
              </a:rPr>
              <a:t>Contact Number: 07512 388023</a:t>
            </a:r>
          </a:p>
        </p:txBody>
      </p:sp>
    </p:spTree>
    <p:extLst>
      <p:ext uri="{BB962C8B-B14F-4D97-AF65-F5344CB8AC3E}">
        <p14:creationId xmlns:p14="http://schemas.microsoft.com/office/powerpoint/2010/main" val="1131071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E37985-09B8-4F09-93C7-44CB3EDE5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6198"/>
            <a:ext cx="12192000" cy="60056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10504A-168C-4444-943F-94961BCAF9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922" t="17778" r="16719" b="27916"/>
          <a:stretch/>
        </p:blipFill>
        <p:spPr>
          <a:xfrm>
            <a:off x="1701015" y="239126"/>
            <a:ext cx="8789969" cy="619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81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6E37985-09B8-4F09-93C7-44CB3EDE5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6198"/>
            <a:ext cx="12192000" cy="60056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223B8F6-A689-4419-B1C0-4C6B03E3D5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9268" y="219724"/>
            <a:ext cx="10353464" cy="621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14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6E040-86D6-4887-A530-39B18B516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 Black" panose="020B0A04020102020204" pitchFamily="34" charset="0"/>
              </a:rPr>
              <a:t>What</a:t>
            </a:r>
            <a:r>
              <a:rPr lang="en-GB" dirty="0"/>
              <a:t> </a:t>
            </a:r>
            <a:r>
              <a:rPr lang="en-GB" dirty="0">
                <a:latin typeface="Arial Black" panose="020B0A04020102020204" pitchFamily="34" charset="0"/>
              </a:rPr>
              <a:t>is the Project?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80FC36-A2AA-42AA-BDCC-4ED7894FFF56}"/>
              </a:ext>
            </a:extLst>
          </p:cNvPr>
          <p:cNvSpPr txBox="1"/>
          <p:nvPr/>
        </p:nvSpPr>
        <p:spPr>
          <a:xfrm>
            <a:off x="1800225" y="2300288"/>
            <a:ext cx="821437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Arial Nova" panose="020B0504020202020204" pitchFamily="34" charset="0"/>
            </a:endParaRPr>
          </a:p>
          <a:p>
            <a:r>
              <a:rPr lang="en-GB" sz="2400" dirty="0">
                <a:effectLst/>
                <a:latin typeface="Arial Nova" panose="020B0504020202020204" pitchFamily="34" charset="0"/>
                <a:ea typeface="Calibri" panose="020F0502020204030204" pitchFamily="34" charset="0"/>
              </a:rPr>
              <a:t>The </a:t>
            </a:r>
            <a:r>
              <a:rPr lang="en-GB" sz="2400" dirty="0">
                <a:latin typeface="Arial Nova" panose="020B0504020202020204" pitchFamily="34" charset="0"/>
                <a:ea typeface="Calibri" panose="020F0502020204030204" pitchFamily="34" charset="0"/>
              </a:rPr>
              <a:t>ABLE2  project (</a:t>
            </a:r>
            <a:r>
              <a:rPr lang="en-GB" sz="2400" dirty="0">
                <a:effectLst/>
                <a:latin typeface="Arial Nova" panose="020B0504020202020204" pitchFamily="34" charset="0"/>
                <a:ea typeface="Calibri" panose="020F0502020204030204" pitchFamily="34" charset="0"/>
              </a:rPr>
              <a:t>Ability not Barriers to Learning </a:t>
            </a:r>
            <a:r>
              <a:rPr lang="en-GB" sz="2400">
                <a:effectLst/>
                <a:latin typeface="Arial Nova" panose="020B0504020202020204" pitchFamily="34" charset="0"/>
                <a:ea typeface="Calibri" panose="020F0502020204030204" pitchFamily="34" charset="0"/>
              </a:rPr>
              <a:t>and Employment2’ </a:t>
            </a:r>
            <a:r>
              <a:rPr lang="en-GB" sz="2400" dirty="0">
                <a:effectLst/>
                <a:latin typeface="Arial Nova" panose="020B0504020202020204" pitchFamily="34" charset="0"/>
                <a:ea typeface="Calibri" panose="020F0502020204030204" pitchFamily="34" charset="0"/>
              </a:rPr>
              <a:t>) is to provide specialist, expert support to move young people into a new opportunity be it through education, training, or employment. This project is a free service for young Londoners aged 16-24 that may have physical or long-term health components that could be preventing them from progressing into opportunities.</a:t>
            </a:r>
          </a:p>
        </p:txBody>
      </p:sp>
    </p:spTree>
    <p:extLst>
      <p:ext uri="{BB962C8B-B14F-4D97-AF65-F5344CB8AC3E}">
        <p14:creationId xmlns:p14="http://schemas.microsoft.com/office/powerpoint/2010/main" val="2945900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15657F-BB3A-461C-938C-8C160AD81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09" y="2696021"/>
            <a:ext cx="3709991" cy="1171129"/>
          </a:xfrm>
        </p:spPr>
        <p:txBody>
          <a:bodyPr>
            <a:normAutofit/>
          </a:bodyPr>
          <a:lstStyle/>
          <a:p>
            <a:r>
              <a:rPr lang="en-GB" dirty="0">
                <a:latin typeface="Arial Black" panose="020B0A04020102020204" pitchFamily="34" charset="0"/>
              </a:rPr>
              <a:t>Eligibility</a:t>
            </a: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FDB7F-92E7-4989-A243-2C01C3861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191" y="838646"/>
            <a:ext cx="5823328" cy="5180708"/>
          </a:xfrm>
        </p:spPr>
        <p:txBody>
          <a:bodyPr anchor="ctr">
            <a:normAutofit/>
          </a:bodyPr>
          <a:lstStyle/>
          <a:p>
            <a:pPr marL="0" marR="45085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2000" dirty="0">
                <a:solidFill>
                  <a:srgbClr val="001E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Meets programme specific eligibility  criteria: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00" indent="-228600">
              <a:lnSpc>
                <a:spcPct val="100000"/>
              </a:lnSpc>
              <a:spcBef>
                <a:spcPts val="1005"/>
              </a:spcBef>
              <a:buSzPct val="78571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GB" sz="2000" dirty="0">
                <a:solidFill>
                  <a:srgbClr val="001E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Young Londoners aged 16 to 24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00" marR="717550" indent="-228600">
              <a:lnSpc>
                <a:spcPct val="100000"/>
              </a:lnSpc>
              <a:spcBef>
                <a:spcPts val="995"/>
              </a:spcBef>
              <a:buSzPct val="78571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GB" sz="2000" dirty="0">
                <a:solidFill>
                  <a:srgbClr val="001E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in Employment, Education or  Training (NEET)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00" marR="5080" indent="-228600">
              <a:lnSpc>
                <a:spcPct val="100000"/>
              </a:lnSpc>
              <a:spcBef>
                <a:spcPts val="1005"/>
              </a:spcBef>
              <a:buSzPct val="78571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GB" sz="2000" dirty="0">
                <a:solidFill>
                  <a:srgbClr val="001E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a physical disability or long-term  health condition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779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21468D-048C-4ECE-8FF1-CC95D16E9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157" y="2446351"/>
            <a:ext cx="3711981" cy="1508760"/>
          </a:xfrm>
        </p:spPr>
        <p:txBody>
          <a:bodyPr/>
          <a:lstStyle/>
          <a:p>
            <a:r>
              <a:rPr lang="en-GB" dirty="0">
                <a:latin typeface="Arial Black" panose="020B0A04020102020204" pitchFamily="34" charset="0"/>
              </a:rPr>
              <a:t>Overview</a:t>
            </a: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4FF323E6-1ECB-4268-86AA-58E694B4FA8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511672" y="752475"/>
            <a:ext cx="5822950" cy="135870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0" marR="5080" indent="0">
              <a:lnSpc>
                <a:spcPts val="2380"/>
              </a:lnSpc>
              <a:spcBef>
                <a:spcPts val="395"/>
              </a:spcBef>
              <a:buNone/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The contracts support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NEET young  people aged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16-24 with</a:t>
            </a:r>
            <a:r>
              <a:rPr lang="en-GB" sz="2000" dirty="0">
                <a:solidFill>
                  <a:srgbClr val="001E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physical disability or long-term health condition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ts val="2380"/>
              </a:lnSpc>
              <a:spcBef>
                <a:spcPts val="395"/>
              </a:spcBef>
            </a:pPr>
            <a:endParaRPr sz="2200" dirty="0">
              <a:latin typeface="Arial"/>
              <a:cs typeface="Arial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D832F18D-4C7D-4263-9DFB-86B209122034}"/>
              </a:ext>
            </a:extLst>
          </p:cNvPr>
          <p:cNvSpPr txBox="1">
            <a:spLocks/>
          </p:cNvSpPr>
          <p:nvPr/>
        </p:nvSpPr>
        <p:spPr>
          <a:xfrm>
            <a:off x="5635496" y="2446351"/>
            <a:ext cx="5822950" cy="189731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5080" indent="0">
              <a:lnSpc>
                <a:spcPts val="2380"/>
              </a:lnSpc>
              <a:spcBef>
                <a:spcPts val="395"/>
              </a:spcBef>
              <a:buNone/>
            </a:pPr>
            <a:r>
              <a:rPr lang="en-GB" sz="2000" dirty="0">
                <a:latin typeface="Arial"/>
                <a:cs typeface="Arial"/>
              </a:rPr>
              <a:t>To Progress learners to start and sustain in:</a:t>
            </a:r>
          </a:p>
          <a:p>
            <a:pPr marR="5080">
              <a:lnSpc>
                <a:spcPts val="2380"/>
              </a:lnSpc>
              <a:spcBef>
                <a:spcPts val="395"/>
              </a:spcBef>
              <a:buFontTx/>
              <a:buChar char="-"/>
            </a:pPr>
            <a:r>
              <a:rPr lang="en-GB" sz="2000" dirty="0">
                <a:latin typeface="Arial"/>
                <a:cs typeface="Arial"/>
              </a:rPr>
              <a:t>Employment</a:t>
            </a:r>
          </a:p>
          <a:p>
            <a:pPr marR="5080">
              <a:lnSpc>
                <a:spcPts val="2380"/>
              </a:lnSpc>
              <a:spcBef>
                <a:spcPts val="395"/>
              </a:spcBef>
              <a:buFontTx/>
              <a:buChar char="-"/>
            </a:pPr>
            <a:r>
              <a:rPr lang="en-GB" sz="2000" dirty="0">
                <a:latin typeface="Arial"/>
                <a:cs typeface="Arial"/>
              </a:rPr>
              <a:t>Education</a:t>
            </a:r>
          </a:p>
          <a:p>
            <a:pPr marR="5080">
              <a:lnSpc>
                <a:spcPts val="2380"/>
              </a:lnSpc>
              <a:spcBef>
                <a:spcPts val="395"/>
              </a:spcBef>
              <a:buFontTx/>
              <a:buChar char="-"/>
            </a:pPr>
            <a:r>
              <a:rPr lang="en-GB" sz="2000" dirty="0">
                <a:latin typeface="Arial"/>
                <a:cs typeface="Arial"/>
              </a:rPr>
              <a:t>Traineeship</a:t>
            </a:r>
          </a:p>
          <a:p>
            <a:pPr marR="5080">
              <a:lnSpc>
                <a:spcPts val="2380"/>
              </a:lnSpc>
              <a:spcBef>
                <a:spcPts val="395"/>
              </a:spcBef>
              <a:buFontTx/>
              <a:buChar char="-"/>
            </a:pPr>
            <a:r>
              <a:rPr lang="en-GB" sz="2000" dirty="0">
                <a:latin typeface="Arial"/>
                <a:cs typeface="Arial"/>
              </a:rPr>
              <a:t>Apprenticeship</a:t>
            </a:r>
          </a:p>
        </p:txBody>
      </p:sp>
    </p:spTree>
    <p:extLst>
      <p:ext uri="{BB962C8B-B14F-4D97-AF65-F5344CB8AC3E}">
        <p14:creationId xmlns:p14="http://schemas.microsoft.com/office/powerpoint/2010/main" val="36659307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F2F6C-471E-492D-B38A-37776275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960" y="246076"/>
            <a:ext cx="9784080" cy="1508760"/>
          </a:xfrm>
        </p:spPr>
        <p:txBody>
          <a:bodyPr/>
          <a:lstStyle/>
          <a:p>
            <a:r>
              <a:rPr lang="en-GB" dirty="0">
                <a:latin typeface="Arial Black" panose="020B0A04020102020204" pitchFamily="34" charset="0"/>
              </a:rPr>
              <a:t>Learners journey</a:t>
            </a:r>
          </a:p>
        </p:txBody>
      </p:sp>
      <p:pic>
        <p:nvPicPr>
          <p:cNvPr id="14" name="object 6">
            <a:extLst>
              <a:ext uri="{FF2B5EF4-FFF2-40B4-BE49-F238E27FC236}">
                <a16:creationId xmlns:a16="http://schemas.microsoft.com/office/drawing/2014/main" id="{36780856-1C3A-45A7-A606-846643183FF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3561" y="2471801"/>
            <a:ext cx="11664877" cy="3610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25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03445F7-FD8B-494B-8F82-8DFCE98D1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126A9BA-045C-45E7-AF03-BAE3E00AF1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54B5873-BFA7-4186-BB56-79003F9458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4192032"/>
              </p:ext>
            </p:extLst>
          </p:nvPr>
        </p:nvGraphicFramePr>
        <p:xfrm>
          <a:off x="3466375" y="200025"/>
          <a:ext cx="9763850" cy="6177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88558420-BE21-4D3E-A026-4217A7CE7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12" y="1277430"/>
            <a:ext cx="5030848" cy="16573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4100" b="1" spc="150" dirty="0">
                <a:latin typeface="Arial Black" panose="020B0A04020102020204" pitchFamily="34" charset="0"/>
              </a:rPr>
              <a:t>Intervention support</a:t>
            </a:r>
          </a:p>
        </p:txBody>
      </p:sp>
    </p:spTree>
    <p:extLst>
      <p:ext uri="{BB962C8B-B14F-4D97-AF65-F5344CB8AC3E}">
        <p14:creationId xmlns:p14="http://schemas.microsoft.com/office/powerpoint/2010/main" val="3082484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50F60-AC6F-4F41-AFC5-975C9088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 Black" panose="020B0A04020102020204" pitchFamily="34" charset="0"/>
              </a:rPr>
              <a:t>Progression</a:t>
            </a:r>
            <a:r>
              <a:rPr lang="en-GB" dirty="0"/>
              <a:t> </a:t>
            </a:r>
            <a:r>
              <a:rPr lang="en-GB" dirty="0">
                <a:latin typeface="Arial Black" panose="020B0A04020102020204" pitchFamily="34" charset="0"/>
              </a:rPr>
              <a:t>Support</a:t>
            </a:r>
          </a:p>
        </p:txBody>
      </p:sp>
      <p:grpSp>
        <p:nvGrpSpPr>
          <p:cNvPr id="4" name="object 5">
            <a:extLst>
              <a:ext uri="{FF2B5EF4-FFF2-40B4-BE49-F238E27FC236}">
                <a16:creationId xmlns:a16="http://schemas.microsoft.com/office/drawing/2014/main" id="{DF652461-320D-4B4C-A184-AC1082DE1BE1}"/>
              </a:ext>
            </a:extLst>
          </p:cNvPr>
          <p:cNvGrpSpPr/>
          <p:nvPr/>
        </p:nvGrpSpPr>
        <p:grpSpPr>
          <a:xfrm>
            <a:off x="2386889" y="2306194"/>
            <a:ext cx="1461023" cy="1565290"/>
            <a:chOff x="4997322" y="1790826"/>
            <a:chExt cx="694055" cy="694055"/>
          </a:xfrm>
        </p:grpSpPr>
        <p:sp>
          <p:nvSpPr>
            <p:cNvPr id="5" name="object 6">
              <a:extLst>
                <a:ext uri="{FF2B5EF4-FFF2-40B4-BE49-F238E27FC236}">
                  <a16:creationId xmlns:a16="http://schemas.microsoft.com/office/drawing/2014/main" id="{AD357BF6-937E-45CE-8D02-9EEB85793276}"/>
                </a:ext>
              </a:extLst>
            </p:cNvPr>
            <p:cNvSpPr/>
            <p:nvPr/>
          </p:nvSpPr>
          <p:spPr>
            <a:xfrm>
              <a:off x="5108656" y="1944592"/>
              <a:ext cx="476250" cy="323215"/>
            </a:xfrm>
            <a:custGeom>
              <a:avLst/>
              <a:gdLst/>
              <a:ahLst/>
              <a:cxnLst/>
              <a:rect l="l" t="t" r="r" b="b"/>
              <a:pathLst>
                <a:path w="476250" h="323214">
                  <a:moveTo>
                    <a:pt x="475926" y="322913"/>
                  </a:moveTo>
                  <a:lnTo>
                    <a:pt x="0" y="322913"/>
                  </a:lnTo>
                  <a:lnTo>
                    <a:pt x="0" y="28079"/>
                  </a:lnTo>
                  <a:lnTo>
                    <a:pt x="2209" y="17176"/>
                  </a:lnTo>
                  <a:lnTo>
                    <a:pt x="8223" y="8248"/>
                  </a:lnTo>
                  <a:lnTo>
                    <a:pt x="17125" y="2215"/>
                  </a:lnTo>
                  <a:lnTo>
                    <a:pt x="27995" y="0"/>
                  </a:lnTo>
                  <a:lnTo>
                    <a:pt x="447930" y="0"/>
                  </a:lnTo>
                  <a:lnTo>
                    <a:pt x="458800" y="2215"/>
                  </a:lnTo>
                  <a:lnTo>
                    <a:pt x="467702" y="8248"/>
                  </a:lnTo>
                  <a:lnTo>
                    <a:pt x="473717" y="17176"/>
                  </a:lnTo>
                  <a:lnTo>
                    <a:pt x="475926" y="28079"/>
                  </a:lnTo>
                  <a:lnTo>
                    <a:pt x="475926" y="42119"/>
                  </a:lnTo>
                  <a:lnTo>
                    <a:pt x="41993" y="42119"/>
                  </a:lnTo>
                  <a:lnTo>
                    <a:pt x="41993" y="280794"/>
                  </a:lnTo>
                  <a:lnTo>
                    <a:pt x="475926" y="280794"/>
                  </a:lnTo>
                  <a:lnTo>
                    <a:pt x="475926" y="322913"/>
                  </a:lnTo>
                  <a:close/>
                </a:path>
                <a:path w="476250" h="323214">
                  <a:moveTo>
                    <a:pt x="475926" y="280794"/>
                  </a:moveTo>
                  <a:lnTo>
                    <a:pt x="433932" y="280794"/>
                  </a:lnTo>
                  <a:lnTo>
                    <a:pt x="433932" y="42119"/>
                  </a:lnTo>
                  <a:lnTo>
                    <a:pt x="475926" y="42119"/>
                  </a:lnTo>
                  <a:lnTo>
                    <a:pt x="475926" y="280794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2D3BB677-9F98-4BB7-B0B3-F4EB3B82379D}"/>
                </a:ext>
              </a:extLst>
            </p:cNvPr>
            <p:cNvSpPr/>
            <p:nvPr/>
          </p:nvSpPr>
          <p:spPr>
            <a:xfrm>
              <a:off x="5108657" y="1944591"/>
              <a:ext cx="476250" cy="323215"/>
            </a:xfrm>
            <a:custGeom>
              <a:avLst/>
              <a:gdLst/>
              <a:ahLst/>
              <a:cxnLst/>
              <a:rect l="l" t="t" r="r" b="b"/>
              <a:pathLst>
                <a:path w="476250" h="323214">
                  <a:moveTo>
                    <a:pt x="433932" y="280794"/>
                  </a:moveTo>
                  <a:lnTo>
                    <a:pt x="41993" y="280794"/>
                  </a:lnTo>
                  <a:lnTo>
                    <a:pt x="41993" y="42119"/>
                  </a:lnTo>
                  <a:lnTo>
                    <a:pt x="433932" y="42119"/>
                  </a:lnTo>
                  <a:lnTo>
                    <a:pt x="433932" y="280794"/>
                  </a:lnTo>
                  <a:close/>
                </a:path>
                <a:path w="476250" h="323214">
                  <a:moveTo>
                    <a:pt x="475926" y="28079"/>
                  </a:moveTo>
                  <a:lnTo>
                    <a:pt x="473717" y="17176"/>
                  </a:lnTo>
                  <a:lnTo>
                    <a:pt x="467702" y="8248"/>
                  </a:lnTo>
                  <a:lnTo>
                    <a:pt x="458800" y="2215"/>
                  </a:lnTo>
                  <a:lnTo>
                    <a:pt x="447930" y="0"/>
                  </a:lnTo>
                  <a:lnTo>
                    <a:pt x="27995" y="0"/>
                  </a:lnTo>
                  <a:lnTo>
                    <a:pt x="17125" y="2215"/>
                  </a:lnTo>
                  <a:lnTo>
                    <a:pt x="8223" y="8248"/>
                  </a:lnTo>
                  <a:lnTo>
                    <a:pt x="2209" y="17176"/>
                  </a:lnTo>
                  <a:lnTo>
                    <a:pt x="0" y="28079"/>
                  </a:lnTo>
                  <a:lnTo>
                    <a:pt x="0" y="322913"/>
                  </a:lnTo>
                  <a:lnTo>
                    <a:pt x="475926" y="322913"/>
                  </a:lnTo>
                  <a:lnTo>
                    <a:pt x="475926" y="28079"/>
                  </a:lnTo>
                  <a:close/>
                </a:path>
              </a:pathLst>
            </a:custGeom>
            <a:ln w="7009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8">
              <a:extLst>
                <a:ext uri="{FF2B5EF4-FFF2-40B4-BE49-F238E27FC236}">
                  <a16:creationId xmlns:a16="http://schemas.microsoft.com/office/drawing/2014/main" id="{662940E0-886D-440A-A064-660741DCB9A0}"/>
                </a:ext>
              </a:extLst>
            </p:cNvPr>
            <p:cNvSpPr/>
            <p:nvPr/>
          </p:nvSpPr>
          <p:spPr>
            <a:xfrm>
              <a:off x="5024670" y="2295587"/>
              <a:ext cx="644525" cy="42545"/>
            </a:xfrm>
            <a:custGeom>
              <a:avLst/>
              <a:gdLst/>
              <a:ahLst/>
              <a:cxnLst/>
              <a:rect l="l" t="t" r="r" b="b"/>
              <a:pathLst>
                <a:path w="644525" h="42544">
                  <a:moveTo>
                    <a:pt x="615904" y="42119"/>
                  </a:moveTo>
                  <a:lnTo>
                    <a:pt x="27995" y="42119"/>
                  </a:lnTo>
                  <a:lnTo>
                    <a:pt x="17125" y="39903"/>
                  </a:lnTo>
                  <a:lnTo>
                    <a:pt x="8223" y="33870"/>
                  </a:lnTo>
                  <a:lnTo>
                    <a:pt x="2209" y="24942"/>
                  </a:lnTo>
                  <a:lnTo>
                    <a:pt x="0" y="14039"/>
                  </a:lnTo>
                  <a:lnTo>
                    <a:pt x="0" y="0"/>
                  </a:lnTo>
                  <a:lnTo>
                    <a:pt x="279956" y="0"/>
                  </a:lnTo>
                  <a:lnTo>
                    <a:pt x="279956" y="11231"/>
                  </a:lnTo>
                  <a:lnTo>
                    <a:pt x="282756" y="14039"/>
                  </a:lnTo>
                  <a:lnTo>
                    <a:pt x="361144" y="14039"/>
                  </a:lnTo>
                  <a:lnTo>
                    <a:pt x="363943" y="11231"/>
                  </a:lnTo>
                  <a:lnTo>
                    <a:pt x="363943" y="0"/>
                  </a:lnTo>
                  <a:lnTo>
                    <a:pt x="643900" y="0"/>
                  </a:lnTo>
                  <a:lnTo>
                    <a:pt x="643900" y="14039"/>
                  </a:lnTo>
                  <a:lnTo>
                    <a:pt x="641691" y="24942"/>
                  </a:lnTo>
                  <a:lnTo>
                    <a:pt x="635676" y="33870"/>
                  </a:lnTo>
                  <a:lnTo>
                    <a:pt x="626774" y="39903"/>
                  </a:lnTo>
                  <a:lnTo>
                    <a:pt x="615904" y="42119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9">
              <a:extLst>
                <a:ext uri="{FF2B5EF4-FFF2-40B4-BE49-F238E27FC236}">
                  <a16:creationId xmlns:a16="http://schemas.microsoft.com/office/drawing/2014/main" id="{926C1805-A2C9-403A-B998-E327AB784139}"/>
                </a:ext>
              </a:extLst>
            </p:cNvPr>
            <p:cNvSpPr/>
            <p:nvPr/>
          </p:nvSpPr>
          <p:spPr>
            <a:xfrm>
              <a:off x="5024672" y="2295587"/>
              <a:ext cx="644525" cy="42545"/>
            </a:xfrm>
            <a:custGeom>
              <a:avLst/>
              <a:gdLst/>
              <a:ahLst/>
              <a:cxnLst/>
              <a:rect l="l" t="t" r="r" b="b"/>
              <a:pathLst>
                <a:path w="644525" h="42544">
                  <a:moveTo>
                    <a:pt x="363943" y="0"/>
                  </a:moveTo>
                  <a:lnTo>
                    <a:pt x="363943" y="7019"/>
                  </a:lnTo>
                  <a:lnTo>
                    <a:pt x="363943" y="11231"/>
                  </a:lnTo>
                  <a:lnTo>
                    <a:pt x="361144" y="14039"/>
                  </a:lnTo>
                  <a:lnTo>
                    <a:pt x="356944" y="14039"/>
                  </a:lnTo>
                  <a:lnTo>
                    <a:pt x="286955" y="14039"/>
                  </a:lnTo>
                  <a:lnTo>
                    <a:pt x="282756" y="14039"/>
                  </a:lnTo>
                  <a:lnTo>
                    <a:pt x="279956" y="11231"/>
                  </a:lnTo>
                  <a:lnTo>
                    <a:pt x="279956" y="7019"/>
                  </a:lnTo>
                  <a:lnTo>
                    <a:pt x="279956" y="0"/>
                  </a:lnTo>
                  <a:lnTo>
                    <a:pt x="0" y="0"/>
                  </a:lnTo>
                  <a:lnTo>
                    <a:pt x="0" y="14039"/>
                  </a:lnTo>
                  <a:lnTo>
                    <a:pt x="2209" y="24942"/>
                  </a:lnTo>
                  <a:lnTo>
                    <a:pt x="8223" y="33870"/>
                  </a:lnTo>
                  <a:lnTo>
                    <a:pt x="17125" y="39903"/>
                  </a:lnTo>
                  <a:lnTo>
                    <a:pt x="27995" y="42119"/>
                  </a:lnTo>
                  <a:lnTo>
                    <a:pt x="615904" y="42119"/>
                  </a:lnTo>
                  <a:lnTo>
                    <a:pt x="626774" y="39903"/>
                  </a:lnTo>
                  <a:lnTo>
                    <a:pt x="635676" y="33870"/>
                  </a:lnTo>
                  <a:lnTo>
                    <a:pt x="641691" y="24942"/>
                  </a:lnTo>
                  <a:lnTo>
                    <a:pt x="643900" y="14039"/>
                  </a:lnTo>
                  <a:lnTo>
                    <a:pt x="643900" y="0"/>
                  </a:lnTo>
                  <a:lnTo>
                    <a:pt x="363943" y="0"/>
                  </a:lnTo>
                  <a:close/>
                </a:path>
              </a:pathLst>
            </a:custGeom>
            <a:ln w="7019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10">
              <a:extLst>
                <a:ext uri="{FF2B5EF4-FFF2-40B4-BE49-F238E27FC236}">
                  <a16:creationId xmlns:a16="http://schemas.microsoft.com/office/drawing/2014/main" id="{EAE5A4BA-14BD-41E1-80E4-8B07E59E66F1}"/>
                </a:ext>
              </a:extLst>
            </p:cNvPr>
            <p:cNvSpPr/>
            <p:nvPr/>
          </p:nvSpPr>
          <p:spPr>
            <a:xfrm>
              <a:off x="5003672" y="1797176"/>
              <a:ext cx="681355" cy="681355"/>
            </a:xfrm>
            <a:custGeom>
              <a:avLst/>
              <a:gdLst/>
              <a:ahLst/>
              <a:cxnLst/>
              <a:rect l="l" t="t" r="r" b="b"/>
              <a:pathLst>
                <a:path w="681354" h="681355">
                  <a:moveTo>
                    <a:pt x="0" y="0"/>
                  </a:moveTo>
                  <a:lnTo>
                    <a:pt x="681227" y="0"/>
                  </a:lnTo>
                  <a:lnTo>
                    <a:pt x="681227" y="681227"/>
                  </a:lnTo>
                  <a:lnTo>
                    <a:pt x="0" y="681227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1">
            <a:extLst>
              <a:ext uri="{FF2B5EF4-FFF2-40B4-BE49-F238E27FC236}">
                <a16:creationId xmlns:a16="http://schemas.microsoft.com/office/drawing/2014/main" id="{B074E367-EA0B-4479-BF31-822BC34A2188}"/>
              </a:ext>
            </a:extLst>
          </p:cNvPr>
          <p:cNvSpPr txBox="1"/>
          <p:nvPr/>
        </p:nvSpPr>
        <p:spPr>
          <a:xfrm>
            <a:off x="2055170" y="3828679"/>
            <a:ext cx="2845854" cy="308033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386715" marR="5080" indent="-374650">
              <a:lnSpc>
                <a:spcPct val="103200"/>
              </a:lnSpc>
              <a:spcBef>
                <a:spcPts val="20"/>
              </a:spcBef>
            </a:pPr>
            <a:r>
              <a:rPr sz="2000" spc="-220" dirty="0">
                <a:latin typeface="Calibri"/>
                <a:cs typeface="Calibri"/>
              </a:rPr>
              <a:t>O</a:t>
            </a:r>
            <a:r>
              <a:rPr sz="2000" spc="-165" dirty="0">
                <a:latin typeface="Calibri"/>
                <a:cs typeface="Calibri"/>
              </a:rPr>
              <a:t>n</a:t>
            </a:r>
            <a:r>
              <a:rPr sz="2000" spc="-20" dirty="0">
                <a:latin typeface="Calibri"/>
                <a:cs typeface="Calibri"/>
              </a:rPr>
              <a:t>li</a:t>
            </a:r>
            <a:r>
              <a:rPr sz="2000" spc="-165" dirty="0">
                <a:latin typeface="Calibri"/>
                <a:cs typeface="Calibri"/>
              </a:rPr>
              <a:t>n</a:t>
            </a:r>
            <a:r>
              <a:rPr sz="2000" spc="-110" dirty="0">
                <a:latin typeface="Calibri"/>
                <a:cs typeface="Calibri"/>
              </a:rPr>
              <a:t>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ca</a:t>
            </a:r>
            <a:r>
              <a:rPr sz="2000" spc="-130" dirty="0">
                <a:latin typeface="Calibri"/>
                <a:cs typeface="Calibri"/>
              </a:rPr>
              <a:t>re</a:t>
            </a:r>
            <a:r>
              <a:rPr sz="2000" spc="-110" dirty="0">
                <a:latin typeface="Calibri"/>
                <a:cs typeface="Calibri"/>
              </a:rPr>
              <a:t>e</a:t>
            </a:r>
            <a:r>
              <a:rPr sz="2000" spc="-60" dirty="0">
                <a:latin typeface="Calibri"/>
                <a:cs typeface="Calibri"/>
              </a:rPr>
              <a:t>rs  </a:t>
            </a:r>
            <a:r>
              <a:rPr sz="2000" spc="-120" dirty="0">
                <a:latin typeface="Calibri"/>
                <a:cs typeface="Calibri"/>
              </a:rPr>
              <a:t>center</a:t>
            </a:r>
            <a:endParaRPr sz="2000" dirty="0">
              <a:latin typeface="Calibri"/>
              <a:cs typeface="Calibri"/>
            </a:endParaRPr>
          </a:p>
        </p:txBody>
      </p:sp>
      <p:grpSp>
        <p:nvGrpSpPr>
          <p:cNvPr id="11" name="object 12">
            <a:extLst>
              <a:ext uri="{FF2B5EF4-FFF2-40B4-BE49-F238E27FC236}">
                <a16:creationId xmlns:a16="http://schemas.microsoft.com/office/drawing/2014/main" id="{E3B9C559-5C63-40C1-A496-2500650CA185}"/>
              </a:ext>
            </a:extLst>
          </p:cNvPr>
          <p:cNvGrpSpPr/>
          <p:nvPr/>
        </p:nvGrpSpPr>
        <p:grpSpPr>
          <a:xfrm>
            <a:off x="4165398" y="2306194"/>
            <a:ext cx="1461023" cy="1565290"/>
            <a:chOff x="6775831" y="1790826"/>
            <a:chExt cx="694055" cy="694055"/>
          </a:xfrm>
        </p:grpSpPr>
        <p:sp>
          <p:nvSpPr>
            <p:cNvPr id="12" name="object 13">
              <a:extLst>
                <a:ext uri="{FF2B5EF4-FFF2-40B4-BE49-F238E27FC236}">
                  <a16:creationId xmlns:a16="http://schemas.microsoft.com/office/drawing/2014/main" id="{906A02C1-BE28-42EF-B7FA-D63DD0513D17}"/>
                </a:ext>
              </a:extLst>
            </p:cNvPr>
            <p:cNvSpPr/>
            <p:nvPr/>
          </p:nvSpPr>
          <p:spPr>
            <a:xfrm>
              <a:off x="6950346" y="1830995"/>
              <a:ext cx="349885" cy="612140"/>
            </a:xfrm>
            <a:custGeom>
              <a:avLst/>
              <a:gdLst/>
              <a:ahLst/>
              <a:cxnLst/>
              <a:rect l="l" t="t" r="r" b="b"/>
              <a:pathLst>
                <a:path w="349884" h="612139">
                  <a:moveTo>
                    <a:pt x="195777" y="176777"/>
                  </a:moveTo>
                  <a:lnTo>
                    <a:pt x="167781" y="176777"/>
                  </a:lnTo>
                  <a:lnTo>
                    <a:pt x="167781" y="90433"/>
                  </a:lnTo>
                  <a:lnTo>
                    <a:pt x="96462" y="60809"/>
                  </a:lnTo>
                  <a:lnTo>
                    <a:pt x="86077" y="53815"/>
                  </a:lnTo>
                  <a:lnTo>
                    <a:pt x="79402" y="43719"/>
                  </a:lnTo>
                  <a:lnTo>
                    <a:pt x="76988" y="31850"/>
                  </a:lnTo>
                  <a:lnTo>
                    <a:pt x="79385" y="19533"/>
                  </a:lnTo>
                  <a:lnTo>
                    <a:pt x="86360" y="9116"/>
                  </a:lnTo>
                  <a:lnTo>
                    <a:pt x="96427" y="2421"/>
                  </a:lnTo>
                  <a:lnTo>
                    <a:pt x="108261" y="0"/>
                  </a:lnTo>
                  <a:lnTo>
                    <a:pt x="120579" y="2421"/>
                  </a:lnTo>
                  <a:lnTo>
                    <a:pt x="195777" y="33642"/>
                  </a:lnTo>
                  <a:lnTo>
                    <a:pt x="195777" y="176777"/>
                  </a:lnTo>
                  <a:close/>
                </a:path>
                <a:path w="349884" h="612139">
                  <a:moveTo>
                    <a:pt x="258767" y="176777"/>
                  </a:moveTo>
                  <a:lnTo>
                    <a:pt x="230772" y="176777"/>
                  </a:lnTo>
                  <a:lnTo>
                    <a:pt x="230772" y="75762"/>
                  </a:lnTo>
                  <a:lnTo>
                    <a:pt x="306010" y="44523"/>
                  </a:lnTo>
                  <a:lnTo>
                    <a:pt x="318325" y="42120"/>
                  </a:lnTo>
                  <a:lnTo>
                    <a:pt x="330127" y="44555"/>
                  </a:lnTo>
                  <a:lnTo>
                    <a:pt x="340157" y="51249"/>
                  </a:lnTo>
                  <a:lnTo>
                    <a:pt x="347094" y="61652"/>
                  </a:lnTo>
                  <a:lnTo>
                    <a:pt x="349527" y="74053"/>
                  </a:lnTo>
                  <a:lnTo>
                    <a:pt x="347113" y="85892"/>
                  </a:lnTo>
                  <a:lnTo>
                    <a:pt x="340450" y="95959"/>
                  </a:lnTo>
                  <a:lnTo>
                    <a:pt x="330086" y="102928"/>
                  </a:lnTo>
                  <a:lnTo>
                    <a:pt x="258767" y="132552"/>
                  </a:lnTo>
                  <a:lnTo>
                    <a:pt x="258767" y="176777"/>
                  </a:lnTo>
                  <a:close/>
                </a:path>
                <a:path w="349884" h="612139">
                  <a:moveTo>
                    <a:pt x="118789" y="176777"/>
                  </a:moveTo>
                  <a:lnTo>
                    <a:pt x="90793" y="176777"/>
                  </a:lnTo>
                  <a:lnTo>
                    <a:pt x="90793" y="160632"/>
                  </a:lnTo>
                  <a:lnTo>
                    <a:pt x="19474" y="131008"/>
                  </a:lnTo>
                  <a:lnTo>
                    <a:pt x="9089" y="124013"/>
                  </a:lnTo>
                  <a:lnTo>
                    <a:pt x="2414" y="113918"/>
                  </a:lnTo>
                  <a:lnTo>
                    <a:pt x="0" y="102048"/>
                  </a:lnTo>
                  <a:lnTo>
                    <a:pt x="2397" y="89731"/>
                  </a:lnTo>
                  <a:lnTo>
                    <a:pt x="9371" y="79314"/>
                  </a:lnTo>
                  <a:lnTo>
                    <a:pt x="19438" y="72619"/>
                  </a:lnTo>
                  <a:lnTo>
                    <a:pt x="31273" y="70198"/>
                  </a:lnTo>
                  <a:lnTo>
                    <a:pt x="43591" y="72619"/>
                  </a:lnTo>
                  <a:lnTo>
                    <a:pt x="118789" y="103841"/>
                  </a:lnTo>
                  <a:lnTo>
                    <a:pt x="118789" y="176777"/>
                  </a:lnTo>
                  <a:close/>
                </a:path>
                <a:path w="349884" h="612139">
                  <a:moveTo>
                    <a:pt x="171281" y="612008"/>
                  </a:moveTo>
                  <a:lnTo>
                    <a:pt x="123591" y="608695"/>
                  </a:lnTo>
                  <a:lnTo>
                    <a:pt x="84660" y="599662"/>
                  </a:lnTo>
                  <a:lnTo>
                    <a:pt x="58420" y="586273"/>
                  </a:lnTo>
                  <a:lnTo>
                    <a:pt x="48800" y="569889"/>
                  </a:lnTo>
                  <a:lnTo>
                    <a:pt x="48800" y="176777"/>
                  </a:lnTo>
                  <a:lnTo>
                    <a:pt x="293762" y="176777"/>
                  </a:lnTo>
                  <a:lnTo>
                    <a:pt x="293762" y="232936"/>
                  </a:lnTo>
                  <a:lnTo>
                    <a:pt x="62798" y="232936"/>
                  </a:lnTo>
                  <a:lnTo>
                    <a:pt x="62798" y="261016"/>
                  </a:lnTo>
                  <a:lnTo>
                    <a:pt x="293762" y="261016"/>
                  </a:lnTo>
                  <a:lnTo>
                    <a:pt x="293762" y="310155"/>
                  </a:lnTo>
                  <a:lnTo>
                    <a:pt x="97792" y="310155"/>
                  </a:lnTo>
                  <a:lnTo>
                    <a:pt x="97792" y="457572"/>
                  </a:lnTo>
                  <a:lnTo>
                    <a:pt x="104295" y="473243"/>
                  </a:lnTo>
                  <a:lnTo>
                    <a:pt x="121256" y="484177"/>
                  </a:lnTo>
                  <a:lnTo>
                    <a:pt x="144858" y="490583"/>
                  </a:lnTo>
                  <a:lnTo>
                    <a:pt x="171281" y="492671"/>
                  </a:lnTo>
                  <a:lnTo>
                    <a:pt x="293762" y="492671"/>
                  </a:lnTo>
                  <a:lnTo>
                    <a:pt x="293762" y="569889"/>
                  </a:lnTo>
                  <a:lnTo>
                    <a:pt x="284142" y="586273"/>
                  </a:lnTo>
                  <a:lnTo>
                    <a:pt x="257901" y="599662"/>
                  </a:lnTo>
                  <a:lnTo>
                    <a:pt x="218971" y="608695"/>
                  </a:lnTo>
                  <a:lnTo>
                    <a:pt x="171281" y="612008"/>
                  </a:lnTo>
                  <a:close/>
                </a:path>
                <a:path w="349884" h="612139">
                  <a:moveTo>
                    <a:pt x="293762" y="261016"/>
                  </a:moveTo>
                  <a:lnTo>
                    <a:pt x="279764" y="261016"/>
                  </a:lnTo>
                  <a:lnTo>
                    <a:pt x="279764" y="232936"/>
                  </a:lnTo>
                  <a:lnTo>
                    <a:pt x="293762" y="232936"/>
                  </a:lnTo>
                  <a:lnTo>
                    <a:pt x="293762" y="261016"/>
                  </a:lnTo>
                  <a:close/>
                </a:path>
                <a:path w="349884" h="612139">
                  <a:moveTo>
                    <a:pt x="293762" y="492671"/>
                  </a:moveTo>
                  <a:lnTo>
                    <a:pt x="171281" y="492671"/>
                  </a:lnTo>
                  <a:lnTo>
                    <a:pt x="197704" y="490583"/>
                  </a:lnTo>
                  <a:lnTo>
                    <a:pt x="221306" y="484177"/>
                  </a:lnTo>
                  <a:lnTo>
                    <a:pt x="238267" y="473243"/>
                  </a:lnTo>
                  <a:lnTo>
                    <a:pt x="244769" y="457572"/>
                  </a:lnTo>
                  <a:lnTo>
                    <a:pt x="244769" y="310155"/>
                  </a:lnTo>
                  <a:lnTo>
                    <a:pt x="293762" y="310155"/>
                  </a:lnTo>
                  <a:lnTo>
                    <a:pt x="293762" y="492671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4">
              <a:extLst>
                <a:ext uri="{FF2B5EF4-FFF2-40B4-BE49-F238E27FC236}">
                  <a16:creationId xmlns:a16="http://schemas.microsoft.com/office/drawing/2014/main" id="{D23F72C0-406D-47C6-90B2-7E4190FBFEB5}"/>
                </a:ext>
              </a:extLst>
            </p:cNvPr>
            <p:cNvSpPr/>
            <p:nvPr/>
          </p:nvSpPr>
          <p:spPr>
            <a:xfrm>
              <a:off x="6950346" y="1830995"/>
              <a:ext cx="349885" cy="612140"/>
            </a:xfrm>
            <a:custGeom>
              <a:avLst/>
              <a:gdLst/>
              <a:ahLst/>
              <a:cxnLst/>
              <a:rect l="l" t="t" r="r" b="b"/>
              <a:pathLst>
                <a:path w="349884" h="612139">
                  <a:moveTo>
                    <a:pt x="347094" y="61652"/>
                  </a:moveTo>
                  <a:lnTo>
                    <a:pt x="340157" y="51249"/>
                  </a:lnTo>
                  <a:lnTo>
                    <a:pt x="330127" y="44555"/>
                  </a:lnTo>
                  <a:lnTo>
                    <a:pt x="318325" y="42120"/>
                  </a:lnTo>
                  <a:lnTo>
                    <a:pt x="306073" y="44495"/>
                  </a:lnTo>
                  <a:lnTo>
                    <a:pt x="230772" y="75762"/>
                  </a:lnTo>
                  <a:lnTo>
                    <a:pt x="230772" y="176777"/>
                  </a:lnTo>
                  <a:lnTo>
                    <a:pt x="195777" y="176777"/>
                  </a:lnTo>
                  <a:lnTo>
                    <a:pt x="195777" y="33642"/>
                  </a:lnTo>
                  <a:lnTo>
                    <a:pt x="120539" y="2404"/>
                  </a:lnTo>
                  <a:lnTo>
                    <a:pt x="108261" y="0"/>
                  </a:lnTo>
                  <a:lnTo>
                    <a:pt x="96427" y="2421"/>
                  </a:lnTo>
                  <a:lnTo>
                    <a:pt x="86360" y="9116"/>
                  </a:lnTo>
                  <a:lnTo>
                    <a:pt x="79385" y="19533"/>
                  </a:lnTo>
                  <a:lnTo>
                    <a:pt x="76988" y="31850"/>
                  </a:lnTo>
                  <a:lnTo>
                    <a:pt x="79402" y="43719"/>
                  </a:lnTo>
                  <a:lnTo>
                    <a:pt x="86077" y="53815"/>
                  </a:lnTo>
                  <a:lnTo>
                    <a:pt x="96462" y="60809"/>
                  </a:lnTo>
                  <a:lnTo>
                    <a:pt x="167781" y="90433"/>
                  </a:lnTo>
                  <a:lnTo>
                    <a:pt x="167781" y="176777"/>
                  </a:lnTo>
                  <a:lnTo>
                    <a:pt x="118789" y="176777"/>
                  </a:lnTo>
                  <a:lnTo>
                    <a:pt x="118789" y="103841"/>
                  </a:lnTo>
                  <a:lnTo>
                    <a:pt x="43551" y="72603"/>
                  </a:lnTo>
                  <a:lnTo>
                    <a:pt x="2397" y="89731"/>
                  </a:lnTo>
                  <a:lnTo>
                    <a:pt x="0" y="102048"/>
                  </a:lnTo>
                  <a:lnTo>
                    <a:pt x="2414" y="113918"/>
                  </a:lnTo>
                  <a:lnTo>
                    <a:pt x="9089" y="124013"/>
                  </a:lnTo>
                  <a:lnTo>
                    <a:pt x="19474" y="131008"/>
                  </a:lnTo>
                  <a:lnTo>
                    <a:pt x="90793" y="160632"/>
                  </a:lnTo>
                  <a:lnTo>
                    <a:pt x="90793" y="176777"/>
                  </a:lnTo>
                  <a:lnTo>
                    <a:pt x="48800" y="176777"/>
                  </a:lnTo>
                  <a:lnTo>
                    <a:pt x="48800" y="569889"/>
                  </a:lnTo>
                  <a:lnTo>
                    <a:pt x="58420" y="586273"/>
                  </a:lnTo>
                  <a:lnTo>
                    <a:pt x="84660" y="599662"/>
                  </a:lnTo>
                  <a:lnTo>
                    <a:pt x="123591" y="608695"/>
                  </a:lnTo>
                  <a:lnTo>
                    <a:pt x="171281" y="612008"/>
                  </a:lnTo>
                  <a:lnTo>
                    <a:pt x="218971" y="608695"/>
                  </a:lnTo>
                  <a:lnTo>
                    <a:pt x="257901" y="599662"/>
                  </a:lnTo>
                  <a:lnTo>
                    <a:pt x="284142" y="586273"/>
                  </a:lnTo>
                  <a:lnTo>
                    <a:pt x="293762" y="569889"/>
                  </a:lnTo>
                  <a:lnTo>
                    <a:pt x="293762" y="176777"/>
                  </a:lnTo>
                  <a:lnTo>
                    <a:pt x="258767" y="176777"/>
                  </a:lnTo>
                  <a:lnTo>
                    <a:pt x="258767" y="132552"/>
                  </a:lnTo>
                  <a:lnTo>
                    <a:pt x="330086" y="102928"/>
                  </a:lnTo>
                  <a:lnTo>
                    <a:pt x="340450" y="95959"/>
                  </a:lnTo>
                  <a:lnTo>
                    <a:pt x="347113" y="85892"/>
                  </a:lnTo>
                  <a:lnTo>
                    <a:pt x="349527" y="74053"/>
                  </a:lnTo>
                  <a:lnTo>
                    <a:pt x="347143" y="61764"/>
                  </a:lnTo>
                  <a:close/>
                </a:path>
                <a:path w="349884" h="612139">
                  <a:moveTo>
                    <a:pt x="244769" y="457572"/>
                  </a:moveTo>
                  <a:lnTo>
                    <a:pt x="238267" y="473243"/>
                  </a:lnTo>
                  <a:lnTo>
                    <a:pt x="221306" y="484177"/>
                  </a:lnTo>
                  <a:lnTo>
                    <a:pt x="197704" y="490583"/>
                  </a:lnTo>
                  <a:lnTo>
                    <a:pt x="171281" y="492671"/>
                  </a:lnTo>
                  <a:lnTo>
                    <a:pt x="144858" y="490583"/>
                  </a:lnTo>
                  <a:lnTo>
                    <a:pt x="121256" y="484177"/>
                  </a:lnTo>
                  <a:lnTo>
                    <a:pt x="104295" y="473243"/>
                  </a:lnTo>
                  <a:lnTo>
                    <a:pt x="97792" y="457572"/>
                  </a:lnTo>
                  <a:lnTo>
                    <a:pt x="97792" y="310155"/>
                  </a:lnTo>
                  <a:lnTo>
                    <a:pt x="244769" y="310155"/>
                  </a:lnTo>
                  <a:lnTo>
                    <a:pt x="244769" y="457572"/>
                  </a:lnTo>
                  <a:close/>
                </a:path>
                <a:path w="349884" h="612139">
                  <a:moveTo>
                    <a:pt x="279764" y="261016"/>
                  </a:moveTo>
                  <a:lnTo>
                    <a:pt x="62798" y="261016"/>
                  </a:lnTo>
                  <a:lnTo>
                    <a:pt x="62798" y="232936"/>
                  </a:lnTo>
                  <a:lnTo>
                    <a:pt x="279764" y="232936"/>
                  </a:lnTo>
                  <a:lnTo>
                    <a:pt x="279764" y="261016"/>
                  </a:lnTo>
                  <a:close/>
                </a:path>
              </a:pathLst>
            </a:custGeom>
            <a:ln w="7009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5">
              <a:extLst>
                <a:ext uri="{FF2B5EF4-FFF2-40B4-BE49-F238E27FC236}">
                  <a16:creationId xmlns:a16="http://schemas.microsoft.com/office/drawing/2014/main" id="{DBBBE34B-98CE-4BC3-8D70-152AE43AEB23}"/>
                </a:ext>
              </a:extLst>
            </p:cNvPr>
            <p:cNvSpPr/>
            <p:nvPr/>
          </p:nvSpPr>
          <p:spPr>
            <a:xfrm>
              <a:off x="7069139" y="2162207"/>
              <a:ext cx="105410" cy="28575"/>
            </a:xfrm>
            <a:custGeom>
              <a:avLst/>
              <a:gdLst/>
              <a:ahLst/>
              <a:cxnLst/>
              <a:rect l="l" t="t" r="r" b="b"/>
              <a:pathLst>
                <a:path w="105409" h="28575">
                  <a:moveTo>
                    <a:pt x="104983" y="28079"/>
                  </a:moveTo>
                  <a:lnTo>
                    <a:pt x="0" y="28079"/>
                  </a:lnTo>
                  <a:lnTo>
                    <a:pt x="0" y="0"/>
                  </a:lnTo>
                  <a:lnTo>
                    <a:pt x="104983" y="0"/>
                  </a:lnTo>
                  <a:lnTo>
                    <a:pt x="104983" y="28079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6">
              <a:extLst>
                <a:ext uri="{FF2B5EF4-FFF2-40B4-BE49-F238E27FC236}">
                  <a16:creationId xmlns:a16="http://schemas.microsoft.com/office/drawing/2014/main" id="{E9FBD029-9734-4B14-9B6B-5B0D1709213C}"/>
                </a:ext>
              </a:extLst>
            </p:cNvPr>
            <p:cNvSpPr/>
            <p:nvPr/>
          </p:nvSpPr>
          <p:spPr>
            <a:xfrm>
              <a:off x="7069140" y="2162207"/>
              <a:ext cx="105410" cy="28575"/>
            </a:xfrm>
            <a:custGeom>
              <a:avLst/>
              <a:gdLst/>
              <a:ahLst/>
              <a:cxnLst/>
              <a:rect l="l" t="t" r="r" b="b"/>
              <a:pathLst>
                <a:path w="105409" h="28575">
                  <a:moveTo>
                    <a:pt x="0" y="0"/>
                  </a:moveTo>
                  <a:lnTo>
                    <a:pt x="104983" y="0"/>
                  </a:lnTo>
                  <a:lnTo>
                    <a:pt x="104983" y="28079"/>
                  </a:lnTo>
                  <a:lnTo>
                    <a:pt x="0" y="28079"/>
                  </a:lnTo>
                  <a:lnTo>
                    <a:pt x="0" y="0"/>
                  </a:lnTo>
                  <a:close/>
                </a:path>
              </a:pathLst>
            </a:custGeom>
            <a:ln w="7018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7">
              <a:extLst>
                <a:ext uri="{FF2B5EF4-FFF2-40B4-BE49-F238E27FC236}">
                  <a16:creationId xmlns:a16="http://schemas.microsoft.com/office/drawing/2014/main" id="{04384F01-B648-40CD-A3FE-6936D6615DD6}"/>
                </a:ext>
              </a:extLst>
            </p:cNvPr>
            <p:cNvSpPr/>
            <p:nvPr/>
          </p:nvSpPr>
          <p:spPr>
            <a:xfrm>
              <a:off x="7069138" y="2211348"/>
              <a:ext cx="105410" cy="91440"/>
            </a:xfrm>
            <a:custGeom>
              <a:avLst/>
              <a:gdLst/>
              <a:ahLst/>
              <a:cxnLst/>
              <a:rect l="l" t="t" r="r" b="b"/>
              <a:pathLst>
                <a:path w="105409" h="91439">
                  <a:moveTo>
                    <a:pt x="52491" y="91258"/>
                  </a:moveTo>
                  <a:lnTo>
                    <a:pt x="30235" y="89597"/>
                  </a:lnTo>
                  <a:lnTo>
                    <a:pt x="14015" y="85659"/>
                  </a:lnTo>
                  <a:lnTo>
                    <a:pt x="3910" y="81011"/>
                  </a:lnTo>
                  <a:lnTo>
                    <a:pt x="0" y="77218"/>
                  </a:lnTo>
                  <a:lnTo>
                    <a:pt x="0" y="0"/>
                  </a:lnTo>
                  <a:lnTo>
                    <a:pt x="104983" y="0"/>
                  </a:lnTo>
                  <a:lnTo>
                    <a:pt x="104983" y="77218"/>
                  </a:lnTo>
                  <a:lnTo>
                    <a:pt x="100955" y="81040"/>
                  </a:lnTo>
                  <a:lnTo>
                    <a:pt x="90810" y="85686"/>
                  </a:lnTo>
                  <a:lnTo>
                    <a:pt x="74630" y="89607"/>
                  </a:lnTo>
                  <a:lnTo>
                    <a:pt x="52491" y="91258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8">
              <a:extLst>
                <a:ext uri="{FF2B5EF4-FFF2-40B4-BE49-F238E27FC236}">
                  <a16:creationId xmlns:a16="http://schemas.microsoft.com/office/drawing/2014/main" id="{148CCDCE-4D66-42A5-A255-EA0FBD1321CF}"/>
                </a:ext>
              </a:extLst>
            </p:cNvPr>
            <p:cNvSpPr/>
            <p:nvPr/>
          </p:nvSpPr>
          <p:spPr>
            <a:xfrm>
              <a:off x="7069139" y="2211348"/>
              <a:ext cx="105410" cy="91440"/>
            </a:xfrm>
            <a:custGeom>
              <a:avLst/>
              <a:gdLst/>
              <a:ahLst/>
              <a:cxnLst/>
              <a:rect l="l" t="t" r="r" b="b"/>
              <a:pathLst>
                <a:path w="105409" h="91439">
                  <a:moveTo>
                    <a:pt x="52491" y="91258"/>
                  </a:moveTo>
                  <a:lnTo>
                    <a:pt x="74630" y="89607"/>
                  </a:lnTo>
                  <a:lnTo>
                    <a:pt x="90810" y="85686"/>
                  </a:lnTo>
                  <a:lnTo>
                    <a:pt x="100955" y="81040"/>
                  </a:lnTo>
                  <a:lnTo>
                    <a:pt x="104983" y="77218"/>
                  </a:lnTo>
                  <a:lnTo>
                    <a:pt x="104983" y="0"/>
                  </a:lnTo>
                  <a:lnTo>
                    <a:pt x="0" y="0"/>
                  </a:lnTo>
                  <a:lnTo>
                    <a:pt x="0" y="77218"/>
                  </a:lnTo>
                  <a:lnTo>
                    <a:pt x="3910" y="81011"/>
                  </a:lnTo>
                  <a:lnTo>
                    <a:pt x="14015" y="85659"/>
                  </a:lnTo>
                  <a:lnTo>
                    <a:pt x="30235" y="89597"/>
                  </a:lnTo>
                  <a:lnTo>
                    <a:pt x="52491" y="91258"/>
                  </a:lnTo>
                  <a:close/>
                </a:path>
              </a:pathLst>
            </a:custGeom>
            <a:ln w="7010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9">
              <a:extLst>
                <a:ext uri="{FF2B5EF4-FFF2-40B4-BE49-F238E27FC236}">
                  <a16:creationId xmlns:a16="http://schemas.microsoft.com/office/drawing/2014/main" id="{3617EF2E-7AC5-4CFF-83C4-74196B4D0B98}"/>
                </a:ext>
              </a:extLst>
            </p:cNvPr>
            <p:cNvSpPr/>
            <p:nvPr/>
          </p:nvSpPr>
          <p:spPr>
            <a:xfrm>
              <a:off x="6782181" y="1797176"/>
              <a:ext cx="681355" cy="681355"/>
            </a:xfrm>
            <a:custGeom>
              <a:avLst/>
              <a:gdLst/>
              <a:ahLst/>
              <a:cxnLst/>
              <a:rect l="l" t="t" r="r" b="b"/>
              <a:pathLst>
                <a:path w="681354" h="681355">
                  <a:moveTo>
                    <a:pt x="0" y="0"/>
                  </a:moveTo>
                  <a:lnTo>
                    <a:pt x="681227" y="0"/>
                  </a:lnTo>
                  <a:lnTo>
                    <a:pt x="681227" y="681227"/>
                  </a:lnTo>
                  <a:lnTo>
                    <a:pt x="0" y="681227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20">
            <a:extLst>
              <a:ext uri="{FF2B5EF4-FFF2-40B4-BE49-F238E27FC236}">
                <a16:creationId xmlns:a16="http://schemas.microsoft.com/office/drawing/2014/main" id="{4968E415-5EB7-4B77-B0C0-4D7207C326A7}"/>
              </a:ext>
            </a:extLst>
          </p:cNvPr>
          <p:cNvSpPr txBox="1"/>
          <p:nvPr/>
        </p:nvSpPr>
        <p:spPr>
          <a:xfrm>
            <a:off x="4571227" y="3814735"/>
            <a:ext cx="189411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30" dirty="0">
                <a:latin typeface="Calibri"/>
                <a:cs typeface="Calibri"/>
              </a:rPr>
              <a:t>Job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85" dirty="0">
                <a:latin typeface="Calibri"/>
                <a:cs typeface="Calibri"/>
              </a:rPr>
              <a:t>clubs</a:t>
            </a:r>
            <a:endParaRPr sz="2000" dirty="0">
              <a:latin typeface="Calibri"/>
              <a:cs typeface="Calibri"/>
            </a:endParaRPr>
          </a:p>
        </p:txBody>
      </p:sp>
      <p:grpSp>
        <p:nvGrpSpPr>
          <p:cNvPr id="26" name="object 27">
            <a:extLst>
              <a:ext uri="{FF2B5EF4-FFF2-40B4-BE49-F238E27FC236}">
                <a16:creationId xmlns:a16="http://schemas.microsoft.com/office/drawing/2014/main" id="{8768656C-71E6-443A-AF11-C942746BEF98}"/>
              </a:ext>
            </a:extLst>
          </p:cNvPr>
          <p:cNvGrpSpPr/>
          <p:nvPr/>
        </p:nvGrpSpPr>
        <p:grpSpPr>
          <a:xfrm>
            <a:off x="6015539" y="2304836"/>
            <a:ext cx="1459687" cy="1565290"/>
            <a:chOff x="10332846" y="1790826"/>
            <a:chExt cx="693420" cy="694055"/>
          </a:xfrm>
        </p:grpSpPr>
        <p:pic>
          <p:nvPicPr>
            <p:cNvPr id="27" name="object 28">
              <a:extLst>
                <a:ext uri="{FF2B5EF4-FFF2-40B4-BE49-F238E27FC236}">
                  <a16:creationId xmlns:a16="http://schemas.microsoft.com/office/drawing/2014/main" id="{DDFF2B75-A0CD-4634-BB6F-5DF3AC88755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42601" y="1938986"/>
              <a:ext cx="65730" cy="65972"/>
            </a:xfrm>
            <a:prstGeom prst="rect">
              <a:avLst/>
            </a:prstGeom>
          </p:spPr>
        </p:pic>
        <p:pic>
          <p:nvPicPr>
            <p:cNvPr id="28" name="object 29">
              <a:extLst>
                <a:ext uri="{FF2B5EF4-FFF2-40B4-BE49-F238E27FC236}">
                  <a16:creationId xmlns:a16="http://schemas.microsoft.com/office/drawing/2014/main" id="{54F51C43-0C8D-4049-98C6-AF6239ADD11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54514" y="2081491"/>
              <a:ext cx="65730" cy="65972"/>
            </a:xfrm>
            <a:prstGeom prst="rect">
              <a:avLst/>
            </a:prstGeom>
          </p:spPr>
        </p:pic>
        <p:sp>
          <p:nvSpPr>
            <p:cNvPr id="29" name="object 30">
              <a:extLst>
                <a:ext uri="{FF2B5EF4-FFF2-40B4-BE49-F238E27FC236}">
                  <a16:creationId xmlns:a16="http://schemas.microsoft.com/office/drawing/2014/main" id="{9F936477-AE6A-4FDE-BE2A-23FCA714E622}"/>
                </a:ext>
              </a:extLst>
            </p:cNvPr>
            <p:cNvSpPr/>
            <p:nvPr/>
          </p:nvSpPr>
          <p:spPr>
            <a:xfrm>
              <a:off x="10444061" y="1844690"/>
              <a:ext cx="475615" cy="565785"/>
            </a:xfrm>
            <a:custGeom>
              <a:avLst/>
              <a:gdLst/>
              <a:ahLst/>
              <a:cxnLst/>
              <a:rect l="l" t="t" r="r" b="b"/>
              <a:pathLst>
                <a:path w="475615" h="565785">
                  <a:moveTo>
                    <a:pt x="303413" y="565323"/>
                  </a:moveTo>
                  <a:lnTo>
                    <a:pt x="82494" y="565323"/>
                  </a:lnTo>
                  <a:lnTo>
                    <a:pt x="82494" y="387720"/>
                  </a:lnTo>
                  <a:lnTo>
                    <a:pt x="47484" y="353378"/>
                  </a:lnTo>
                  <a:lnTo>
                    <a:pt x="21584" y="312520"/>
                  </a:lnTo>
                  <a:lnTo>
                    <a:pt x="5516" y="266792"/>
                  </a:lnTo>
                  <a:lnTo>
                    <a:pt x="0" y="217840"/>
                  </a:lnTo>
                  <a:lnTo>
                    <a:pt x="3238" y="172250"/>
                  </a:lnTo>
                  <a:lnTo>
                    <a:pt x="15839" y="129086"/>
                  </a:lnTo>
                  <a:lnTo>
                    <a:pt x="37097" y="89764"/>
                  </a:lnTo>
                  <a:lnTo>
                    <a:pt x="66309" y="55698"/>
                  </a:lnTo>
                  <a:lnTo>
                    <a:pt x="102769" y="28304"/>
                  </a:lnTo>
                  <a:lnTo>
                    <a:pt x="144217" y="9434"/>
                  </a:lnTo>
                  <a:lnTo>
                    <a:pt x="187881" y="0"/>
                  </a:lnTo>
                  <a:lnTo>
                    <a:pt x="232283" y="0"/>
                  </a:lnTo>
                  <a:lnTo>
                    <a:pt x="275946" y="9434"/>
                  </a:lnTo>
                  <a:lnTo>
                    <a:pt x="317395" y="28304"/>
                  </a:lnTo>
                  <a:lnTo>
                    <a:pt x="336824" y="43045"/>
                  </a:lnTo>
                  <a:lnTo>
                    <a:pt x="221617" y="43045"/>
                  </a:lnTo>
                  <a:lnTo>
                    <a:pt x="213228" y="60595"/>
                  </a:lnTo>
                  <a:lnTo>
                    <a:pt x="179670" y="60595"/>
                  </a:lnTo>
                  <a:lnTo>
                    <a:pt x="165688" y="74635"/>
                  </a:lnTo>
                  <a:lnTo>
                    <a:pt x="171281" y="92886"/>
                  </a:lnTo>
                  <a:lnTo>
                    <a:pt x="168485" y="97800"/>
                  </a:lnTo>
                  <a:lnTo>
                    <a:pt x="166387" y="102714"/>
                  </a:lnTo>
                  <a:lnTo>
                    <a:pt x="164989" y="108330"/>
                  </a:lnTo>
                  <a:lnTo>
                    <a:pt x="147511" y="116754"/>
                  </a:lnTo>
                  <a:lnTo>
                    <a:pt x="147511" y="136409"/>
                  </a:lnTo>
                  <a:lnTo>
                    <a:pt x="164989" y="144833"/>
                  </a:lnTo>
                  <a:lnTo>
                    <a:pt x="166387" y="150449"/>
                  </a:lnTo>
                  <a:lnTo>
                    <a:pt x="168485" y="155363"/>
                  </a:lnTo>
                  <a:lnTo>
                    <a:pt x="171281" y="160277"/>
                  </a:lnTo>
                  <a:lnTo>
                    <a:pt x="164989" y="178528"/>
                  </a:lnTo>
                  <a:lnTo>
                    <a:pt x="171281" y="184846"/>
                  </a:lnTo>
                  <a:lnTo>
                    <a:pt x="133529" y="184846"/>
                  </a:lnTo>
                  <a:lnTo>
                    <a:pt x="125140" y="202396"/>
                  </a:lnTo>
                  <a:lnTo>
                    <a:pt x="91583" y="202396"/>
                  </a:lnTo>
                  <a:lnTo>
                    <a:pt x="77601" y="216436"/>
                  </a:lnTo>
                  <a:lnTo>
                    <a:pt x="83893" y="234687"/>
                  </a:lnTo>
                  <a:lnTo>
                    <a:pt x="81096" y="239601"/>
                  </a:lnTo>
                  <a:lnTo>
                    <a:pt x="78999" y="244515"/>
                  </a:lnTo>
                  <a:lnTo>
                    <a:pt x="77601" y="250131"/>
                  </a:lnTo>
                  <a:lnTo>
                    <a:pt x="60123" y="258555"/>
                  </a:lnTo>
                  <a:lnTo>
                    <a:pt x="60123" y="278210"/>
                  </a:lnTo>
                  <a:lnTo>
                    <a:pt x="77601" y="286634"/>
                  </a:lnTo>
                  <a:lnTo>
                    <a:pt x="78999" y="292250"/>
                  </a:lnTo>
                  <a:lnTo>
                    <a:pt x="81096" y="297164"/>
                  </a:lnTo>
                  <a:lnTo>
                    <a:pt x="83893" y="302078"/>
                  </a:lnTo>
                  <a:lnTo>
                    <a:pt x="77601" y="320330"/>
                  </a:lnTo>
                  <a:lnTo>
                    <a:pt x="91583" y="334369"/>
                  </a:lnTo>
                  <a:lnTo>
                    <a:pt x="122344" y="334369"/>
                  </a:lnTo>
                  <a:lnTo>
                    <a:pt x="125140" y="335071"/>
                  </a:lnTo>
                  <a:lnTo>
                    <a:pt x="133529" y="352621"/>
                  </a:lnTo>
                  <a:lnTo>
                    <a:pt x="456393" y="352621"/>
                  </a:lnTo>
                  <a:lnTo>
                    <a:pt x="450925" y="354727"/>
                  </a:lnTo>
                  <a:lnTo>
                    <a:pt x="420164" y="354727"/>
                  </a:lnTo>
                  <a:lnTo>
                    <a:pt x="420164" y="396846"/>
                  </a:lnTo>
                  <a:lnTo>
                    <a:pt x="418613" y="413376"/>
                  </a:lnTo>
                  <a:lnTo>
                    <a:pt x="396394" y="456515"/>
                  </a:lnTo>
                  <a:lnTo>
                    <a:pt x="354120" y="479417"/>
                  </a:lnTo>
                  <a:lnTo>
                    <a:pt x="337669" y="481084"/>
                  </a:lnTo>
                  <a:lnTo>
                    <a:pt x="303413" y="481084"/>
                  </a:lnTo>
                  <a:lnTo>
                    <a:pt x="303413" y="565323"/>
                  </a:lnTo>
                  <a:close/>
                </a:path>
                <a:path w="475615" h="565785">
                  <a:moveTo>
                    <a:pt x="264962" y="66211"/>
                  </a:moveTo>
                  <a:lnTo>
                    <a:pt x="260068" y="63403"/>
                  </a:lnTo>
                  <a:lnTo>
                    <a:pt x="255174" y="61297"/>
                  </a:lnTo>
                  <a:lnTo>
                    <a:pt x="249581" y="59893"/>
                  </a:lnTo>
                  <a:lnTo>
                    <a:pt x="241192" y="43045"/>
                  </a:lnTo>
                  <a:lnTo>
                    <a:pt x="336824" y="43045"/>
                  </a:lnTo>
                  <a:lnTo>
                    <a:pt x="353855" y="55967"/>
                  </a:lnTo>
                  <a:lnTo>
                    <a:pt x="357218" y="59893"/>
                  </a:lnTo>
                  <a:lnTo>
                    <a:pt x="283139" y="59893"/>
                  </a:lnTo>
                  <a:lnTo>
                    <a:pt x="264962" y="66211"/>
                  </a:lnTo>
                  <a:close/>
                </a:path>
                <a:path w="475615" h="565785">
                  <a:moveTo>
                    <a:pt x="418416" y="193270"/>
                  </a:moveTo>
                  <a:lnTo>
                    <a:pt x="282440" y="193270"/>
                  </a:lnTo>
                  <a:lnTo>
                    <a:pt x="296422" y="179230"/>
                  </a:lnTo>
                  <a:lnTo>
                    <a:pt x="290130" y="160979"/>
                  </a:lnTo>
                  <a:lnTo>
                    <a:pt x="295723" y="151151"/>
                  </a:lnTo>
                  <a:lnTo>
                    <a:pt x="297121" y="145535"/>
                  </a:lnTo>
                  <a:lnTo>
                    <a:pt x="314599" y="137111"/>
                  </a:lnTo>
                  <a:lnTo>
                    <a:pt x="314599" y="116052"/>
                  </a:lnTo>
                  <a:lnTo>
                    <a:pt x="297121" y="107628"/>
                  </a:lnTo>
                  <a:lnTo>
                    <a:pt x="295723" y="102012"/>
                  </a:lnTo>
                  <a:lnTo>
                    <a:pt x="293625" y="97098"/>
                  </a:lnTo>
                  <a:lnTo>
                    <a:pt x="290829" y="92184"/>
                  </a:lnTo>
                  <a:lnTo>
                    <a:pt x="297121" y="73933"/>
                  </a:lnTo>
                  <a:lnTo>
                    <a:pt x="283139" y="59893"/>
                  </a:lnTo>
                  <a:lnTo>
                    <a:pt x="357218" y="59893"/>
                  </a:lnTo>
                  <a:lnTo>
                    <a:pt x="383066" y="90067"/>
                  </a:lnTo>
                  <a:lnTo>
                    <a:pt x="404325" y="129288"/>
                  </a:lnTo>
                  <a:lnTo>
                    <a:pt x="416926" y="172317"/>
                  </a:lnTo>
                  <a:lnTo>
                    <a:pt x="418416" y="193270"/>
                  </a:lnTo>
                  <a:close/>
                </a:path>
                <a:path w="475615" h="565785">
                  <a:moveTo>
                    <a:pt x="197847" y="66913"/>
                  </a:moveTo>
                  <a:lnTo>
                    <a:pt x="179670" y="60595"/>
                  </a:lnTo>
                  <a:lnTo>
                    <a:pt x="213228" y="60595"/>
                  </a:lnTo>
                  <a:lnTo>
                    <a:pt x="207635" y="61999"/>
                  </a:lnTo>
                  <a:lnTo>
                    <a:pt x="202741" y="64105"/>
                  </a:lnTo>
                  <a:lnTo>
                    <a:pt x="197847" y="66913"/>
                  </a:lnTo>
                  <a:close/>
                </a:path>
                <a:path w="475615" h="565785">
                  <a:moveTo>
                    <a:pt x="177573" y="208714"/>
                  </a:moveTo>
                  <a:lnTo>
                    <a:pt x="172679" y="205906"/>
                  </a:lnTo>
                  <a:lnTo>
                    <a:pt x="167786" y="203800"/>
                  </a:lnTo>
                  <a:lnTo>
                    <a:pt x="162193" y="202396"/>
                  </a:lnTo>
                  <a:lnTo>
                    <a:pt x="153803" y="184846"/>
                  </a:lnTo>
                  <a:lnTo>
                    <a:pt x="171281" y="184846"/>
                  </a:lnTo>
                  <a:lnTo>
                    <a:pt x="178971" y="192568"/>
                  </a:lnTo>
                  <a:lnTo>
                    <a:pt x="212529" y="192568"/>
                  </a:lnTo>
                  <a:lnTo>
                    <a:pt x="217227" y="202396"/>
                  </a:lnTo>
                  <a:lnTo>
                    <a:pt x="195750" y="202396"/>
                  </a:lnTo>
                  <a:lnTo>
                    <a:pt x="177573" y="208714"/>
                  </a:lnTo>
                  <a:close/>
                </a:path>
                <a:path w="475615" h="565785">
                  <a:moveTo>
                    <a:pt x="212529" y="192568"/>
                  </a:moveTo>
                  <a:lnTo>
                    <a:pt x="178971" y="192568"/>
                  </a:lnTo>
                  <a:lnTo>
                    <a:pt x="197148" y="186250"/>
                  </a:lnTo>
                  <a:lnTo>
                    <a:pt x="202042" y="189058"/>
                  </a:lnTo>
                  <a:lnTo>
                    <a:pt x="206936" y="191164"/>
                  </a:lnTo>
                  <a:lnTo>
                    <a:pt x="212529" y="192568"/>
                  </a:lnTo>
                  <a:close/>
                </a:path>
                <a:path w="475615" h="565785">
                  <a:moveTo>
                    <a:pt x="419615" y="210118"/>
                  </a:moveTo>
                  <a:lnTo>
                    <a:pt x="240493" y="210118"/>
                  </a:lnTo>
                  <a:lnTo>
                    <a:pt x="248882" y="193270"/>
                  </a:lnTo>
                  <a:lnTo>
                    <a:pt x="254475" y="191866"/>
                  </a:lnTo>
                  <a:lnTo>
                    <a:pt x="259369" y="189760"/>
                  </a:lnTo>
                  <a:lnTo>
                    <a:pt x="264263" y="186952"/>
                  </a:lnTo>
                  <a:lnTo>
                    <a:pt x="282440" y="193270"/>
                  </a:lnTo>
                  <a:lnTo>
                    <a:pt x="418416" y="193270"/>
                  </a:lnTo>
                  <a:lnTo>
                    <a:pt x="419615" y="210118"/>
                  </a:lnTo>
                  <a:close/>
                </a:path>
                <a:path w="475615" h="565785">
                  <a:moveTo>
                    <a:pt x="109760" y="208714"/>
                  </a:moveTo>
                  <a:lnTo>
                    <a:pt x="91583" y="202396"/>
                  </a:lnTo>
                  <a:lnTo>
                    <a:pt x="125140" y="202396"/>
                  </a:lnTo>
                  <a:lnTo>
                    <a:pt x="119547" y="203800"/>
                  </a:lnTo>
                  <a:lnTo>
                    <a:pt x="114653" y="205906"/>
                  </a:lnTo>
                  <a:lnTo>
                    <a:pt x="109760" y="208714"/>
                  </a:lnTo>
                  <a:close/>
                </a:path>
                <a:path w="475615" h="565785">
                  <a:moveTo>
                    <a:pt x="473329" y="335773"/>
                  </a:moveTo>
                  <a:lnTo>
                    <a:pt x="194352" y="335773"/>
                  </a:lnTo>
                  <a:lnTo>
                    <a:pt x="208334" y="321734"/>
                  </a:lnTo>
                  <a:lnTo>
                    <a:pt x="202741" y="303482"/>
                  </a:lnTo>
                  <a:lnTo>
                    <a:pt x="205538" y="298568"/>
                  </a:lnTo>
                  <a:lnTo>
                    <a:pt x="207635" y="293654"/>
                  </a:lnTo>
                  <a:lnTo>
                    <a:pt x="209033" y="288038"/>
                  </a:lnTo>
                  <a:lnTo>
                    <a:pt x="226511" y="279614"/>
                  </a:lnTo>
                  <a:lnTo>
                    <a:pt x="227210" y="258555"/>
                  </a:lnTo>
                  <a:lnTo>
                    <a:pt x="209732" y="250131"/>
                  </a:lnTo>
                  <a:lnTo>
                    <a:pt x="208334" y="244515"/>
                  </a:lnTo>
                  <a:lnTo>
                    <a:pt x="206237" y="239601"/>
                  </a:lnTo>
                  <a:lnTo>
                    <a:pt x="203440" y="234687"/>
                  </a:lnTo>
                  <a:lnTo>
                    <a:pt x="209732" y="216436"/>
                  </a:lnTo>
                  <a:lnTo>
                    <a:pt x="195750" y="202396"/>
                  </a:lnTo>
                  <a:lnTo>
                    <a:pt x="217227" y="202396"/>
                  </a:lnTo>
                  <a:lnTo>
                    <a:pt x="220918" y="210118"/>
                  </a:lnTo>
                  <a:lnTo>
                    <a:pt x="419615" y="210118"/>
                  </a:lnTo>
                  <a:lnTo>
                    <a:pt x="420064" y="216436"/>
                  </a:lnTo>
                  <a:lnTo>
                    <a:pt x="420164" y="221350"/>
                  </a:lnTo>
                  <a:lnTo>
                    <a:pt x="468402" y="305588"/>
                  </a:lnTo>
                  <a:lnTo>
                    <a:pt x="475306" y="323927"/>
                  </a:lnTo>
                  <a:lnTo>
                    <a:pt x="473329" y="335773"/>
                  </a:lnTo>
                  <a:close/>
                </a:path>
                <a:path w="475615" h="565785">
                  <a:moveTo>
                    <a:pt x="122344" y="334369"/>
                  </a:moveTo>
                  <a:lnTo>
                    <a:pt x="91583" y="334369"/>
                  </a:lnTo>
                  <a:lnTo>
                    <a:pt x="109760" y="328753"/>
                  </a:lnTo>
                  <a:lnTo>
                    <a:pt x="114653" y="331561"/>
                  </a:lnTo>
                  <a:lnTo>
                    <a:pt x="119547" y="333667"/>
                  </a:lnTo>
                  <a:lnTo>
                    <a:pt x="122344" y="334369"/>
                  </a:lnTo>
                  <a:close/>
                </a:path>
                <a:path w="475615" h="565785">
                  <a:moveTo>
                    <a:pt x="456393" y="352621"/>
                  </a:moveTo>
                  <a:lnTo>
                    <a:pt x="153104" y="352621"/>
                  </a:lnTo>
                  <a:lnTo>
                    <a:pt x="160795" y="335773"/>
                  </a:lnTo>
                  <a:lnTo>
                    <a:pt x="166387" y="334369"/>
                  </a:lnTo>
                  <a:lnTo>
                    <a:pt x="171281" y="332263"/>
                  </a:lnTo>
                  <a:lnTo>
                    <a:pt x="176175" y="329455"/>
                  </a:lnTo>
                  <a:lnTo>
                    <a:pt x="194352" y="335773"/>
                  </a:lnTo>
                  <a:lnTo>
                    <a:pt x="473329" y="335773"/>
                  </a:lnTo>
                  <a:lnTo>
                    <a:pt x="472772" y="339108"/>
                  </a:lnTo>
                  <a:lnTo>
                    <a:pt x="463683" y="349813"/>
                  </a:lnTo>
                  <a:lnTo>
                    <a:pt x="456393" y="352621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1">
              <a:extLst>
                <a:ext uri="{FF2B5EF4-FFF2-40B4-BE49-F238E27FC236}">
                  <a16:creationId xmlns:a16="http://schemas.microsoft.com/office/drawing/2014/main" id="{65F3DAEA-DE9F-4B9B-9094-31B1549130C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500682" y="1884234"/>
              <a:ext cx="261481" cy="316581"/>
            </a:xfrm>
            <a:prstGeom prst="rect">
              <a:avLst/>
            </a:prstGeom>
          </p:spPr>
        </p:pic>
        <p:sp>
          <p:nvSpPr>
            <p:cNvPr id="31" name="object 32">
              <a:extLst>
                <a:ext uri="{FF2B5EF4-FFF2-40B4-BE49-F238E27FC236}">
                  <a16:creationId xmlns:a16="http://schemas.microsoft.com/office/drawing/2014/main" id="{ACEED265-349A-49A7-AE26-B91A1653A92D}"/>
                </a:ext>
              </a:extLst>
            </p:cNvPr>
            <p:cNvSpPr/>
            <p:nvPr/>
          </p:nvSpPr>
          <p:spPr>
            <a:xfrm>
              <a:off x="10444061" y="1844691"/>
              <a:ext cx="475615" cy="565785"/>
            </a:xfrm>
            <a:custGeom>
              <a:avLst/>
              <a:gdLst/>
              <a:ahLst/>
              <a:cxnLst/>
              <a:rect l="l" t="t" r="r" b="b"/>
              <a:pathLst>
                <a:path w="475615" h="565785">
                  <a:moveTo>
                    <a:pt x="468402" y="305588"/>
                  </a:moveTo>
                  <a:lnTo>
                    <a:pt x="420164" y="221350"/>
                  </a:lnTo>
                  <a:lnTo>
                    <a:pt x="420164" y="217840"/>
                  </a:lnTo>
                  <a:lnTo>
                    <a:pt x="416926" y="172317"/>
                  </a:lnTo>
                  <a:lnTo>
                    <a:pt x="404325" y="129288"/>
                  </a:lnTo>
                  <a:lnTo>
                    <a:pt x="383066" y="90067"/>
                  </a:lnTo>
                  <a:lnTo>
                    <a:pt x="353855" y="55967"/>
                  </a:lnTo>
                  <a:lnTo>
                    <a:pt x="317395" y="28304"/>
                  </a:lnTo>
                  <a:lnTo>
                    <a:pt x="275946" y="9434"/>
                  </a:lnTo>
                  <a:lnTo>
                    <a:pt x="232283" y="0"/>
                  </a:lnTo>
                  <a:lnTo>
                    <a:pt x="187881" y="0"/>
                  </a:lnTo>
                  <a:lnTo>
                    <a:pt x="144217" y="9434"/>
                  </a:lnTo>
                  <a:lnTo>
                    <a:pt x="102769" y="28304"/>
                  </a:lnTo>
                  <a:lnTo>
                    <a:pt x="66309" y="55698"/>
                  </a:lnTo>
                  <a:lnTo>
                    <a:pt x="37097" y="89764"/>
                  </a:lnTo>
                  <a:lnTo>
                    <a:pt x="15839" y="129086"/>
                  </a:lnTo>
                  <a:lnTo>
                    <a:pt x="3238" y="172250"/>
                  </a:lnTo>
                  <a:lnTo>
                    <a:pt x="0" y="217840"/>
                  </a:lnTo>
                  <a:lnTo>
                    <a:pt x="5516" y="266792"/>
                  </a:lnTo>
                  <a:lnTo>
                    <a:pt x="21584" y="312520"/>
                  </a:lnTo>
                  <a:lnTo>
                    <a:pt x="47484" y="353378"/>
                  </a:lnTo>
                  <a:lnTo>
                    <a:pt x="82494" y="387720"/>
                  </a:lnTo>
                  <a:lnTo>
                    <a:pt x="82494" y="565323"/>
                  </a:lnTo>
                  <a:lnTo>
                    <a:pt x="303413" y="565323"/>
                  </a:lnTo>
                  <a:lnTo>
                    <a:pt x="303413" y="481084"/>
                  </a:lnTo>
                  <a:lnTo>
                    <a:pt x="337669" y="481084"/>
                  </a:lnTo>
                  <a:lnTo>
                    <a:pt x="383876" y="466869"/>
                  </a:lnTo>
                  <a:lnTo>
                    <a:pt x="414047" y="429050"/>
                  </a:lnTo>
                  <a:lnTo>
                    <a:pt x="420164" y="396846"/>
                  </a:lnTo>
                  <a:lnTo>
                    <a:pt x="420164" y="354727"/>
                  </a:lnTo>
                  <a:lnTo>
                    <a:pt x="450925" y="354727"/>
                  </a:lnTo>
                  <a:lnTo>
                    <a:pt x="463683" y="349813"/>
                  </a:lnTo>
                  <a:lnTo>
                    <a:pt x="472772" y="339108"/>
                  </a:lnTo>
                  <a:lnTo>
                    <a:pt x="475306" y="323927"/>
                  </a:lnTo>
                  <a:lnTo>
                    <a:pt x="468402" y="305588"/>
                  </a:lnTo>
                  <a:close/>
                </a:path>
              </a:pathLst>
            </a:custGeom>
            <a:ln w="7003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3">
              <a:extLst>
                <a:ext uri="{FF2B5EF4-FFF2-40B4-BE49-F238E27FC236}">
                  <a16:creationId xmlns:a16="http://schemas.microsoft.com/office/drawing/2014/main" id="{E0BD3A63-6E4F-4E9B-A1C9-5D1EBDFA7C3C}"/>
                </a:ext>
              </a:extLst>
            </p:cNvPr>
            <p:cNvSpPr/>
            <p:nvPr/>
          </p:nvSpPr>
          <p:spPr>
            <a:xfrm>
              <a:off x="10339196" y="1797176"/>
              <a:ext cx="680720" cy="681355"/>
            </a:xfrm>
            <a:custGeom>
              <a:avLst/>
              <a:gdLst/>
              <a:ahLst/>
              <a:cxnLst/>
              <a:rect l="l" t="t" r="r" b="b"/>
              <a:pathLst>
                <a:path w="680720" h="681355">
                  <a:moveTo>
                    <a:pt x="0" y="0"/>
                  </a:moveTo>
                  <a:lnTo>
                    <a:pt x="680466" y="0"/>
                  </a:lnTo>
                  <a:lnTo>
                    <a:pt x="680466" y="681227"/>
                  </a:lnTo>
                  <a:lnTo>
                    <a:pt x="0" y="681227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5">
            <a:extLst>
              <a:ext uri="{FF2B5EF4-FFF2-40B4-BE49-F238E27FC236}">
                <a16:creationId xmlns:a16="http://schemas.microsoft.com/office/drawing/2014/main" id="{0B4050F6-7E22-4A85-82AF-D4061E367AC2}"/>
              </a:ext>
            </a:extLst>
          </p:cNvPr>
          <p:cNvGrpSpPr/>
          <p:nvPr/>
        </p:nvGrpSpPr>
        <p:grpSpPr>
          <a:xfrm>
            <a:off x="3245368" y="4498745"/>
            <a:ext cx="1461023" cy="1565290"/>
            <a:chOff x="5886577" y="3733165"/>
            <a:chExt cx="694055" cy="694055"/>
          </a:xfrm>
        </p:grpSpPr>
        <p:pic>
          <p:nvPicPr>
            <p:cNvPr id="34" name="object 36">
              <a:extLst>
                <a:ext uri="{FF2B5EF4-FFF2-40B4-BE49-F238E27FC236}">
                  <a16:creationId xmlns:a16="http://schemas.microsoft.com/office/drawing/2014/main" id="{2579E709-5F4D-425D-9E0A-71094F0E31D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01404" y="3896062"/>
              <a:ext cx="132989" cy="133366"/>
            </a:xfrm>
            <a:prstGeom prst="rect">
              <a:avLst/>
            </a:prstGeom>
          </p:spPr>
        </p:pic>
        <p:pic>
          <p:nvPicPr>
            <p:cNvPr id="35" name="object 37">
              <a:extLst>
                <a:ext uri="{FF2B5EF4-FFF2-40B4-BE49-F238E27FC236}">
                  <a16:creationId xmlns:a16="http://schemas.microsoft.com/office/drawing/2014/main" id="{94A7DC38-25C2-463D-886A-6B2A08EE2A2B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37354" y="3896062"/>
              <a:ext cx="132989" cy="133366"/>
            </a:xfrm>
            <a:prstGeom prst="rect">
              <a:avLst/>
            </a:prstGeom>
          </p:spPr>
        </p:pic>
        <p:pic>
          <p:nvPicPr>
            <p:cNvPr id="36" name="object 38">
              <a:extLst>
                <a:ext uri="{FF2B5EF4-FFF2-40B4-BE49-F238E27FC236}">
                  <a16:creationId xmlns:a16="http://schemas.microsoft.com/office/drawing/2014/main" id="{4B6A0D38-9BE7-4B11-B898-F48A4843FD66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09895" y="4141050"/>
              <a:ext cx="251961" cy="126357"/>
            </a:xfrm>
            <a:prstGeom prst="rect">
              <a:avLst/>
            </a:prstGeom>
          </p:spPr>
        </p:pic>
        <p:sp>
          <p:nvSpPr>
            <p:cNvPr id="37" name="object 39">
              <a:extLst>
                <a:ext uri="{FF2B5EF4-FFF2-40B4-BE49-F238E27FC236}">
                  <a16:creationId xmlns:a16="http://schemas.microsoft.com/office/drawing/2014/main" id="{1931D352-C8E4-4704-AEFD-C1E892BEF4E8}"/>
                </a:ext>
              </a:extLst>
            </p:cNvPr>
            <p:cNvSpPr/>
            <p:nvPr/>
          </p:nvSpPr>
          <p:spPr>
            <a:xfrm>
              <a:off x="6109896" y="4141050"/>
              <a:ext cx="252095" cy="126364"/>
            </a:xfrm>
            <a:custGeom>
              <a:avLst/>
              <a:gdLst/>
              <a:ahLst/>
              <a:cxnLst/>
              <a:rect l="l" t="t" r="r" b="b"/>
              <a:pathLst>
                <a:path w="252095" h="126364">
                  <a:moveTo>
                    <a:pt x="251961" y="126357"/>
                  </a:moveTo>
                  <a:lnTo>
                    <a:pt x="251961" y="63178"/>
                  </a:lnTo>
                  <a:lnTo>
                    <a:pt x="251173" y="55873"/>
                  </a:lnTo>
                  <a:lnTo>
                    <a:pt x="210667" y="20006"/>
                  </a:lnTo>
                  <a:lnTo>
                    <a:pt x="165743" y="5330"/>
                  </a:lnTo>
                  <a:lnTo>
                    <a:pt x="125980" y="0"/>
                  </a:lnTo>
                  <a:lnTo>
                    <a:pt x="113163" y="526"/>
                  </a:lnTo>
                  <a:lnTo>
                    <a:pt x="74188" y="8423"/>
                  </a:lnTo>
                  <a:lnTo>
                    <a:pt x="26748" y="28759"/>
                  </a:lnTo>
                  <a:lnTo>
                    <a:pt x="0" y="63178"/>
                  </a:lnTo>
                  <a:lnTo>
                    <a:pt x="0" y="126357"/>
                  </a:lnTo>
                  <a:lnTo>
                    <a:pt x="251961" y="126357"/>
                  </a:lnTo>
                  <a:close/>
                </a:path>
              </a:pathLst>
            </a:custGeom>
            <a:ln w="7015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40">
              <a:extLst>
                <a:ext uri="{FF2B5EF4-FFF2-40B4-BE49-F238E27FC236}">
                  <a16:creationId xmlns:a16="http://schemas.microsoft.com/office/drawing/2014/main" id="{437FB818-23A9-4083-BF65-9405CCE96BC9}"/>
                </a:ext>
              </a:extLst>
            </p:cNvPr>
            <p:cNvSpPr/>
            <p:nvPr/>
          </p:nvSpPr>
          <p:spPr>
            <a:xfrm>
              <a:off x="6172887" y="3997845"/>
              <a:ext cx="126364" cy="126364"/>
            </a:xfrm>
            <a:custGeom>
              <a:avLst/>
              <a:gdLst/>
              <a:ahLst/>
              <a:cxnLst/>
              <a:rect l="l" t="t" r="r" b="b"/>
              <a:pathLst>
                <a:path w="126364" h="126364">
                  <a:moveTo>
                    <a:pt x="62990" y="126357"/>
                  </a:moveTo>
                  <a:lnTo>
                    <a:pt x="38470" y="121392"/>
                  </a:lnTo>
                  <a:lnTo>
                    <a:pt x="18448" y="107853"/>
                  </a:lnTo>
                  <a:lnTo>
                    <a:pt x="4949" y="87772"/>
                  </a:lnTo>
                  <a:lnTo>
                    <a:pt x="0" y="63178"/>
                  </a:lnTo>
                  <a:lnTo>
                    <a:pt x="4949" y="38585"/>
                  </a:lnTo>
                  <a:lnTo>
                    <a:pt x="18448" y="18503"/>
                  </a:lnTo>
                  <a:lnTo>
                    <a:pt x="38470" y="4964"/>
                  </a:lnTo>
                  <a:lnTo>
                    <a:pt x="62990" y="0"/>
                  </a:lnTo>
                  <a:lnTo>
                    <a:pt x="87510" y="4964"/>
                  </a:lnTo>
                  <a:lnTo>
                    <a:pt x="107532" y="18503"/>
                  </a:lnTo>
                  <a:lnTo>
                    <a:pt x="121030" y="38585"/>
                  </a:lnTo>
                  <a:lnTo>
                    <a:pt x="125980" y="63178"/>
                  </a:lnTo>
                  <a:lnTo>
                    <a:pt x="121030" y="87772"/>
                  </a:lnTo>
                  <a:lnTo>
                    <a:pt x="107532" y="107853"/>
                  </a:lnTo>
                  <a:lnTo>
                    <a:pt x="87510" y="121392"/>
                  </a:lnTo>
                  <a:lnTo>
                    <a:pt x="62990" y="126357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41">
              <a:extLst>
                <a:ext uri="{FF2B5EF4-FFF2-40B4-BE49-F238E27FC236}">
                  <a16:creationId xmlns:a16="http://schemas.microsoft.com/office/drawing/2014/main" id="{C178773F-B565-4D61-8E20-82A4D6589DF0}"/>
                </a:ext>
              </a:extLst>
            </p:cNvPr>
            <p:cNvSpPr/>
            <p:nvPr/>
          </p:nvSpPr>
          <p:spPr>
            <a:xfrm>
              <a:off x="6172888" y="3997845"/>
              <a:ext cx="126364" cy="126364"/>
            </a:xfrm>
            <a:custGeom>
              <a:avLst/>
              <a:gdLst/>
              <a:ahLst/>
              <a:cxnLst/>
              <a:rect l="l" t="t" r="r" b="b"/>
              <a:pathLst>
                <a:path w="126364" h="126364">
                  <a:moveTo>
                    <a:pt x="125980" y="63178"/>
                  </a:moveTo>
                  <a:lnTo>
                    <a:pt x="121030" y="87772"/>
                  </a:lnTo>
                  <a:lnTo>
                    <a:pt x="107532" y="107853"/>
                  </a:lnTo>
                  <a:lnTo>
                    <a:pt x="87510" y="121392"/>
                  </a:lnTo>
                  <a:lnTo>
                    <a:pt x="62990" y="126357"/>
                  </a:lnTo>
                  <a:lnTo>
                    <a:pt x="38470" y="121392"/>
                  </a:lnTo>
                  <a:lnTo>
                    <a:pt x="18448" y="107853"/>
                  </a:lnTo>
                  <a:lnTo>
                    <a:pt x="4949" y="87772"/>
                  </a:lnTo>
                  <a:lnTo>
                    <a:pt x="0" y="63178"/>
                  </a:lnTo>
                  <a:lnTo>
                    <a:pt x="4949" y="38585"/>
                  </a:lnTo>
                  <a:lnTo>
                    <a:pt x="18448" y="18503"/>
                  </a:lnTo>
                  <a:lnTo>
                    <a:pt x="38470" y="4964"/>
                  </a:lnTo>
                  <a:lnTo>
                    <a:pt x="62990" y="0"/>
                  </a:lnTo>
                  <a:lnTo>
                    <a:pt x="87510" y="4964"/>
                  </a:lnTo>
                  <a:lnTo>
                    <a:pt x="107532" y="18503"/>
                  </a:lnTo>
                  <a:lnTo>
                    <a:pt x="121030" y="38585"/>
                  </a:lnTo>
                  <a:lnTo>
                    <a:pt x="125980" y="63178"/>
                  </a:lnTo>
                  <a:close/>
                </a:path>
              </a:pathLst>
            </a:custGeom>
            <a:ln w="7009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2">
              <a:extLst>
                <a:ext uri="{FF2B5EF4-FFF2-40B4-BE49-F238E27FC236}">
                  <a16:creationId xmlns:a16="http://schemas.microsoft.com/office/drawing/2014/main" id="{311349D1-2570-4888-9ED0-B82D207D0F44}"/>
                </a:ext>
              </a:extLst>
            </p:cNvPr>
            <p:cNvSpPr/>
            <p:nvPr/>
          </p:nvSpPr>
          <p:spPr>
            <a:xfrm>
              <a:off x="6301668" y="4042772"/>
              <a:ext cx="228600" cy="126364"/>
            </a:xfrm>
            <a:custGeom>
              <a:avLst/>
              <a:gdLst/>
              <a:ahLst/>
              <a:cxnLst/>
              <a:rect l="l" t="t" r="r" b="b"/>
              <a:pathLst>
                <a:path w="228600" h="126364">
                  <a:moveTo>
                    <a:pt x="228164" y="126357"/>
                  </a:moveTo>
                  <a:lnTo>
                    <a:pt x="75588" y="126357"/>
                  </a:lnTo>
                  <a:lnTo>
                    <a:pt x="72788" y="120741"/>
                  </a:lnTo>
                  <a:lnTo>
                    <a:pt x="68589" y="117933"/>
                  </a:lnTo>
                  <a:lnTo>
                    <a:pt x="35869" y="95996"/>
                  </a:lnTo>
                  <a:lnTo>
                    <a:pt x="0" y="81430"/>
                  </a:lnTo>
                  <a:lnTo>
                    <a:pt x="10432" y="68619"/>
                  </a:lnTo>
                  <a:lnTo>
                    <a:pt x="18372" y="53701"/>
                  </a:lnTo>
                  <a:lnTo>
                    <a:pt x="23424" y="37205"/>
                  </a:lnTo>
                  <a:lnTo>
                    <a:pt x="25196" y="19655"/>
                  </a:lnTo>
                  <a:lnTo>
                    <a:pt x="25196" y="18251"/>
                  </a:lnTo>
                  <a:lnTo>
                    <a:pt x="31495" y="15333"/>
                  </a:lnTo>
                  <a:lnTo>
                    <a:pt x="76288" y="2105"/>
                  </a:lnTo>
                  <a:lnTo>
                    <a:pt x="102184" y="0"/>
                  </a:lnTo>
                  <a:lnTo>
                    <a:pt x="115788" y="723"/>
                  </a:lnTo>
                  <a:lnTo>
                    <a:pt x="153976" y="8423"/>
                  </a:lnTo>
                  <a:lnTo>
                    <a:pt x="202006" y="28167"/>
                  </a:lnTo>
                  <a:lnTo>
                    <a:pt x="228164" y="63178"/>
                  </a:lnTo>
                  <a:lnTo>
                    <a:pt x="228164" y="126357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3">
              <a:extLst>
                <a:ext uri="{FF2B5EF4-FFF2-40B4-BE49-F238E27FC236}">
                  <a16:creationId xmlns:a16="http://schemas.microsoft.com/office/drawing/2014/main" id="{DF1BF137-0CE4-421F-AF65-2806FE8D85E9}"/>
                </a:ext>
              </a:extLst>
            </p:cNvPr>
            <p:cNvSpPr/>
            <p:nvPr/>
          </p:nvSpPr>
          <p:spPr>
            <a:xfrm>
              <a:off x="6301669" y="4042772"/>
              <a:ext cx="228600" cy="126364"/>
            </a:xfrm>
            <a:custGeom>
              <a:avLst/>
              <a:gdLst/>
              <a:ahLst/>
              <a:cxnLst/>
              <a:rect l="l" t="t" r="r" b="b"/>
              <a:pathLst>
                <a:path w="228600" h="126364">
                  <a:moveTo>
                    <a:pt x="215566" y="37907"/>
                  </a:moveTo>
                  <a:lnTo>
                    <a:pt x="170686" y="13425"/>
                  </a:lnTo>
                  <a:lnTo>
                    <a:pt x="129130" y="2632"/>
                  </a:lnTo>
                  <a:lnTo>
                    <a:pt x="102184" y="0"/>
                  </a:lnTo>
                  <a:lnTo>
                    <a:pt x="89367" y="526"/>
                  </a:lnTo>
                  <a:lnTo>
                    <a:pt x="50392" y="8423"/>
                  </a:lnTo>
                  <a:lnTo>
                    <a:pt x="25196" y="18251"/>
                  </a:lnTo>
                  <a:lnTo>
                    <a:pt x="25196" y="19655"/>
                  </a:lnTo>
                  <a:lnTo>
                    <a:pt x="23424" y="37205"/>
                  </a:lnTo>
                  <a:lnTo>
                    <a:pt x="18372" y="53701"/>
                  </a:lnTo>
                  <a:lnTo>
                    <a:pt x="10432" y="68619"/>
                  </a:lnTo>
                  <a:lnTo>
                    <a:pt x="0" y="81430"/>
                  </a:lnTo>
                  <a:lnTo>
                    <a:pt x="18918" y="88252"/>
                  </a:lnTo>
                  <a:lnTo>
                    <a:pt x="35869" y="95996"/>
                  </a:lnTo>
                  <a:lnTo>
                    <a:pt x="50982" y="104530"/>
                  </a:lnTo>
                  <a:lnTo>
                    <a:pt x="64390" y="113721"/>
                  </a:lnTo>
                  <a:lnTo>
                    <a:pt x="68589" y="117933"/>
                  </a:lnTo>
                  <a:lnTo>
                    <a:pt x="72788" y="120741"/>
                  </a:lnTo>
                  <a:lnTo>
                    <a:pt x="75588" y="126357"/>
                  </a:lnTo>
                  <a:lnTo>
                    <a:pt x="228164" y="126357"/>
                  </a:lnTo>
                  <a:lnTo>
                    <a:pt x="228164" y="63178"/>
                  </a:lnTo>
                  <a:lnTo>
                    <a:pt x="227377" y="55873"/>
                  </a:lnTo>
                  <a:lnTo>
                    <a:pt x="225015" y="48963"/>
                  </a:lnTo>
                  <a:lnTo>
                    <a:pt x="221078" y="42843"/>
                  </a:lnTo>
                  <a:lnTo>
                    <a:pt x="215566" y="37907"/>
                  </a:lnTo>
                  <a:close/>
                </a:path>
              </a:pathLst>
            </a:custGeom>
            <a:ln w="7014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4">
              <a:extLst>
                <a:ext uri="{FF2B5EF4-FFF2-40B4-BE49-F238E27FC236}">
                  <a16:creationId xmlns:a16="http://schemas.microsoft.com/office/drawing/2014/main" id="{1D35A27C-8151-495A-8685-761FFED7F32D}"/>
                </a:ext>
              </a:extLst>
            </p:cNvPr>
            <p:cNvSpPr/>
            <p:nvPr/>
          </p:nvSpPr>
          <p:spPr>
            <a:xfrm>
              <a:off x="5941926" y="4042772"/>
              <a:ext cx="228600" cy="126364"/>
            </a:xfrm>
            <a:custGeom>
              <a:avLst/>
              <a:gdLst/>
              <a:ahLst/>
              <a:cxnLst/>
              <a:rect l="l" t="t" r="r" b="b"/>
              <a:pathLst>
                <a:path w="228600" h="126364">
                  <a:moveTo>
                    <a:pt x="151176" y="126357"/>
                  </a:moveTo>
                  <a:lnTo>
                    <a:pt x="0" y="126357"/>
                  </a:lnTo>
                  <a:lnTo>
                    <a:pt x="0" y="63178"/>
                  </a:lnTo>
                  <a:lnTo>
                    <a:pt x="26748" y="28956"/>
                  </a:lnTo>
                  <a:lnTo>
                    <a:pt x="74188" y="8423"/>
                  </a:lnTo>
                  <a:lnTo>
                    <a:pt x="113163" y="526"/>
                  </a:lnTo>
                  <a:lnTo>
                    <a:pt x="125980" y="0"/>
                  </a:lnTo>
                  <a:lnTo>
                    <a:pt x="139584" y="723"/>
                  </a:lnTo>
                  <a:lnTo>
                    <a:pt x="184071" y="9937"/>
                  </a:lnTo>
                  <a:lnTo>
                    <a:pt x="202968" y="16847"/>
                  </a:lnTo>
                  <a:lnTo>
                    <a:pt x="202968" y="19655"/>
                  </a:lnTo>
                  <a:lnTo>
                    <a:pt x="204740" y="37007"/>
                  </a:lnTo>
                  <a:lnTo>
                    <a:pt x="209792" y="53175"/>
                  </a:lnTo>
                  <a:lnTo>
                    <a:pt x="217731" y="68026"/>
                  </a:lnTo>
                  <a:lnTo>
                    <a:pt x="228164" y="81430"/>
                  </a:lnTo>
                  <a:lnTo>
                    <a:pt x="211411" y="87463"/>
                  </a:lnTo>
                  <a:lnTo>
                    <a:pt x="163774" y="113721"/>
                  </a:lnTo>
                  <a:lnTo>
                    <a:pt x="155375" y="120741"/>
                  </a:lnTo>
                  <a:lnTo>
                    <a:pt x="151176" y="126357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5">
              <a:extLst>
                <a:ext uri="{FF2B5EF4-FFF2-40B4-BE49-F238E27FC236}">
                  <a16:creationId xmlns:a16="http://schemas.microsoft.com/office/drawing/2014/main" id="{CBF5B2DD-46AE-418B-88BD-DD340F50471A}"/>
                </a:ext>
              </a:extLst>
            </p:cNvPr>
            <p:cNvSpPr/>
            <p:nvPr/>
          </p:nvSpPr>
          <p:spPr>
            <a:xfrm>
              <a:off x="5941926" y="4042772"/>
              <a:ext cx="228600" cy="126364"/>
            </a:xfrm>
            <a:custGeom>
              <a:avLst/>
              <a:gdLst/>
              <a:ahLst/>
              <a:cxnLst/>
              <a:rect l="l" t="t" r="r" b="b"/>
              <a:pathLst>
                <a:path w="228600" h="126364">
                  <a:moveTo>
                    <a:pt x="163774" y="113721"/>
                  </a:moveTo>
                  <a:lnTo>
                    <a:pt x="178953" y="103740"/>
                  </a:lnTo>
                  <a:lnTo>
                    <a:pt x="194919" y="94943"/>
                  </a:lnTo>
                  <a:lnTo>
                    <a:pt x="211411" y="87463"/>
                  </a:lnTo>
                  <a:lnTo>
                    <a:pt x="228164" y="81430"/>
                  </a:lnTo>
                  <a:lnTo>
                    <a:pt x="217731" y="68026"/>
                  </a:lnTo>
                  <a:lnTo>
                    <a:pt x="209792" y="53175"/>
                  </a:lnTo>
                  <a:lnTo>
                    <a:pt x="204740" y="37007"/>
                  </a:lnTo>
                  <a:lnTo>
                    <a:pt x="202968" y="19655"/>
                  </a:lnTo>
                  <a:lnTo>
                    <a:pt x="202968" y="16847"/>
                  </a:lnTo>
                  <a:lnTo>
                    <a:pt x="196669" y="14544"/>
                  </a:lnTo>
                  <a:lnTo>
                    <a:pt x="190370" y="12109"/>
                  </a:lnTo>
                  <a:lnTo>
                    <a:pt x="184071" y="9937"/>
                  </a:lnTo>
                  <a:lnTo>
                    <a:pt x="177772" y="8423"/>
                  </a:lnTo>
                  <a:lnTo>
                    <a:pt x="165743" y="5330"/>
                  </a:lnTo>
                  <a:lnTo>
                    <a:pt x="152926" y="2632"/>
                  </a:lnTo>
                  <a:lnTo>
                    <a:pt x="139584" y="723"/>
                  </a:lnTo>
                  <a:lnTo>
                    <a:pt x="125980" y="0"/>
                  </a:lnTo>
                  <a:lnTo>
                    <a:pt x="113163" y="526"/>
                  </a:lnTo>
                  <a:lnTo>
                    <a:pt x="74188" y="8423"/>
                  </a:lnTo>
                  <a:lnTo>
                    <a:pt x="26748" y="28956"/>
                  </a:lnTo>
                  <a:lnTo>
                    <a:pt x="0" y="63178"/>
                  </a:lnTo>
                  <a:lnTo>
                    <a:pt x="0" y="126357"/>
                  </a:lnTo>
                  <a:lnTo>
                    <a:pt x="151176" y="126357"/>
                  </a:lnTo>
                  <a:lnTo>
                    <a:pt x="155375" y="120741"/>
                  </a:lnTo>
                  <a:lnTo>
                    <a:pt x="158175" y="117933"/>
                  </a:lnTo>
                  <a:lnTo>
                    <a:pt x="163774" y="113721"/>
                  </a:lnTo>
                  <a:close/>
                </a:path>
              </a:pathLst>
            </a:custGeom>
            <a:ln w="7014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6">
              <a:extLst>
                <a:ext uri="{FF2B5EF4-FFF2-40B4-BE49-F238E27FC236}">
                  <a16:creationId xmlns:a16="http://schemas.microsoft.com/office/drawing/2014/main" id="{8E4B0092-7B80-4172-9ADD-5D94F8248D3C}"/>
                </a:ext>
              </a:extLst>
            </p:cNvPr>
            <p:cNvSpPr/>
            <p:nvPr/>
          </p:nvSpPr>
          <p:spPr>
            <a:xfrm>
              <a:off x="5892927" y="3739515"/>
              <a:ext cx="681355" cy="681355"/>
            </a:xfrm>
            <a:custGeom>
              <a:avLst/>
              <a:gdLst/>
              <a:ahLst/>
              <a:cxnLst/>
              <a:rect l="l" t="t" r="r" b="b"/>
              <a:pathLst>
                <a:path w="681354" h="681354">
                  <a:moveTo>
                    <a:pt x="0" y="0"/>
                  </a:moveTo>
                  <a:lnTo>
                    <a:pt x="681227" y="0"/>
                  </a:lnTo>
                  <a:lnTo>
                    <a:pt x="681227" y="681227"/>
                  </a:lnTo>
                  <a:lnTo>
                    <a:pt x="0" y="681227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7">
            <a:extLst>
              <a:ext uri="{FF2B5EF4-FFF2-40B4-BE49-F238E27FC236}">
                <a16:creationId xmlns:a16="http://schemas.microsoft.com/office/drawing/2014/main" id="{303769E5-C983-4D6B-8AAB-907D782008D7}"/>
              </a:ext>
            </a:extLst>
          </p:cNvPr>
          <p:cNvSpPr txBox="1"/>
          <p:nvPr/>
        </p:nvSpPr>
        <p:spPr>
          <a:xfrm>
            <a:off x="3026815" y="6114697"/>
            <a:ext cx="1898128" cy="308033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indent="85090">
              <a:lnSpc>
                <a:spcPct val="103200"/>
              </a:lnSpc>
              <a:spcBef>
                <a:spcPts val="20"/>
              </a:spcBef>
            </a:pPr>
            <a:r>
              <a:rPr sz="2000" spc="-105" dirty="0">
                <a:latin typeface="Calibri"/>
                <a:cs typeface="Calibri"/>
              </a:rPr>
              <a:t>Internal 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re</a:t>
            </a:r>
            <a:r>
              <a:rPr sz="2000" spc="-125" dirty="0">
                <a:latin typeface="Calibri"/>
                <a:cs typeface="Calibri"/>
              </a:rPr>
              <a:t>cru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-114" dirty="0">
                <a:latin typeface="Calibri"/>
                <a:cs typeface="Calibri"/>
              </a:rPr>
              <a:t>te</a:t>
            </a:r>
            <a:r>
              <a:rPr sz="2000" spc="-75" dirty="0">
                <a:latin typeface="Calibri"/>
                <a:cs typeface="Calibri"/>
              </a:rPr>
              <a:t>rs</a:t>
            </a:r>
            <a:endParaRPr sz="2000" dirty="0">
              <a:latin typeface="Calibri"/>
              <a:cs typeface="Calibri"/>
            </a:endParaRPr>
          </a:p>
        </p:txBody>
      </p:sp>
      <p:grpSp>
        <p:nvGrpSpPr>
          <p:cNvPr id="46" name="object 48">
            <a:extLst>
              <a:ext uri="{FF2B5EF4-FFF2-40B4-BE49-F238E27FC236}">
                <a16:creationId xmlns:a16="http://schemas.microsoft.com/office/drawing/2014/main" id="{E02C445B-C942-44E6-8655-F757A8F887F5}"/>
              </a:ext>
            </a:extLst>
          </p:cNvPr>
          <p:cNvGrpSpPr/>
          <p:nvPr/>
        </p:nvGrpSpPr>
        <p:grpSpPr>
          <a:xfrm>
            <a:off x="5102639" y="4484159"/>
            <a:ext cx="1461023" cy="1565290"/>
            <a:chOff x="7665084" y="3733165"/>
            <a:chExt cx="694055" cy="694055"/>
          </a:xfrm>
        </p:grpSpPr>
        <p:pic>
          <p:nvPicPr>
            <p:cNvPr id="47" name="object 49">
              <a:extLst>
                <a:ext uri="{FF2B5EF4-FFF2-40B4-BE49-F238E27FC236}">
                  <a16:creationId xmlns:a16="http://schemas.microsoft.com/office/drawing/2014/main" id="{B319466D-4B8B-47AB-8CF5-11419B51878B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828833" y="4099551"/>
              <a:ext cx="208651" cy="158725"/>
            </a:xfrm>
            <a:prstGeom prst="rect">
              <a:avLst/>
            </a:prstGeom>
          </p:spPr>
        </p:pic>
        <p:pic>
          <p:nvPicPr>
            <p:cNvPr id="48" name="object 50">
              <a:extLst>
                <a:ext uri="{FF2B5EF4-FFF2-40B4-BE49-F238E27FC236}">
                  <a16:creationId xmlns:a16="http://schemas.microsoft.com/office/drawing/2014/main" id="{981763B5-6DD0-40B4-9B3C-343D7854D978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07144" y="3896765"/>
              <a:ext cx="149085" cy="176186"/>
            </a:xfrm>
            <a:prstGeom prst="rect">
              <a:avLst/>
            </a:prstGeom>
          </p:spPr>
        </p:pic>
        <p:sp>
          <p:nvSpPr>
            <p:cNvPr id="49" name="object 51">
              <a:extLst>
                <a:ext uri="{FF2B5EF4-FFF2-40B4-BE49-F238E27FC236}">
                  <a16:creationId xmlns:a16="http://schemas.microsoft.com/office/drawing/2014/main" id="{3F5EE235-8201-4050-BFB8-6B59C4D50B2D}"/>
                </a:ext>
              </a:extLst>
            </p:cNvPr>
            <p:cNvSpPr/>
            <p:nvPr/>
          </p:nvSpPr>
          <p:spPr>
            <a:xfrm>
              <a:off x="7796738" y="3963448"/>
              <a:ext cx="375920" cy="302895"/>
            </a:xfrm>
            <a:custGeom>
              <a:avLst/>
              <a:gdLst/>
              <a:ahLst/>
              <a:cxnLst/>
              <a:rect l="l" t="t" r="r" b="b"/>
              <a:pathLst>
                <a:path w="375920" h="302895">
                  <a:moveTo>
                    <a:pt x="240062" y="302555"/>
                  </a:moveTo>
                  <a:lnTo>
                    <a:pt x="234463" y="300449"/>
                  </a:lnTo>
                  <a:lnTo>
                    <a:pt x="229564" y="297641"/>
                  </a:lnTo>
                  <a:lnTo>
                    <a:pt x="219766" y="289920"/>
                  </a:lnTo>
                  <a:lnTo>
                    <a:pt x="248461" y="256926"/>
                  </a:lnTo>
                  <a:lnTo>
                    <a:pt x="251261" y="249906"/>
                  </a:lnTo>
                  <a:lnTo>
                    <a:pt x="249861" y="235165"/>
                  </a:lnTo>
                  <a:lnTo>
                    <a:pt x="246361" y="228145"/>
                  </a:lnTo>
                  <a:lnTo>
                    <a:pt x="240762" y="223231"/>
                  </a:lnTo>
                  <a:lnTo>
                    <a:pt x="235863" y="218317"/>
                  </a:lnTo>
                  <a:lnTo>
                    <a:pt x="229564" y="216211"/>
                  </a:lnTo>
                  <a:lnTo>
                    <a:pt x="219766" y="216211"/>
                  </a:lnTo>
                  <a:lnTo>
                    <a:pt x="216966" y="216913"/>
                  </a:lnTo>
                  <a:lnTo>
                    <a:pt x="214866" y="217615"/>
                  </a:lnTo>
                  <a:lnTo>
                    <a:pt x="214166" y="209191"/>
                  </a:lnTo>
                  <a:lnTo>
                    <a:pt x="210667" y="201469"/>
                  </a:lnTo>
                  <a:lnTo>
                    <a:pt x="204368" y="195854"/>
                  </a:lnTo>
                  <a:lnTo>
                    <a:pt x="198069" y="190940"/>
                  </a:lnTo>
                  <a:lnTo>
                    <a:pt x="191070" y="188132"/>
                  </a:lnTo>
                  <a:lnTo>
                    <a:pt x="180572" y="188132"/>
                  </a:lnTo>
                  <a:lnTo>
                    <a:pt x="177072" y="188834"/>
                  </a:lnTo>
                  <a:lnTo>
                    <a:pt x="174273" y="189536"/>
                  </a:lnTo>
                  <a:lnTo>
                    <a:pt x="173496" y="182318"/>
                  </a:lnTo>
                  <a:lnTo>
                    <a:pt x="147677" y="155138"/>
                  </a:lnTo>
                  <a:lnTo>
                    <a:pt x="135079" y="155138"/>
                  </a:lnTo>
                  <a:lnTo>
                    <a:pt x="130879" y="155840"/>
                  </a:lnTo>
                  <a:lnTo>
                    <a:pt x="127380" y="157244"/>
                  </a:lnTo>
                  <a:lnTo>
                    <a:pt x="126308" y="150038"/>
                  </a:lnTo>
                  <a:lnTo>
                    <a:pt x="100784" y="123549"/>
                  </a:lnTo>
                  <a:lnTo>
                    <a:pt x="92385" y="123549"/>
                  </a:lnTo>
                  <a:lnTo>
                    <a:pt x="47592" y="156542"/>
                  </a:lnTo>
                  <a:lnTo>
                    <a:pt x="0" y="101085"/>
                  </a:lnTo>
                  <a:lnTo>
                    <a:pt x="60890" y="0"/>
                  </a:lnTo>
                  <a:lnTo>
                    <a:pt x="92527" y="9608"/>
                  </a:lnTo>
                  <a:lnTo>
                    <a:pt x="122918" y="10529"/>
                  </a:lnTo>
                  <a:lnTo>
                    <a:pt x="151340" y="8292"/>
                  </a:lnTo>
                  <a:lnTo>
                    <a:pt x="177072" y="8423"/>
                  </a:lnTo>
                  <a:lnTo>
                    <a:pt x="135779" y="56158"/>
                  </a:lnTo>
                  <a:lnTo>
                    <a:pt x="127773" y="70714"/>
                  </a:lnTo>
                  <a:lnTo>
                    <a:pt x="139978" y="115827"/>
                  </a:lnTo>
                  <a:lnTo>
                    <a:pt x="167274" y="126357"/>
                  </a:lnTo>
                  <a:lnTo>
                    <a:pt x="170773" y="126357"/>
                  </a:lnTo>
                  <a:lnTo>
                    <a:pt x="247061" y="56860"/>
                  </a:lnTo>
                  <a:lnTo>
                    <a:pt x="254760" y="63880"/>
                  </a:lnTo>
                  <a:lnTo>
                    <a:pt x="367443" y="160754"/>
                  </a:lnTo>
                  <a:lnTo>
                    <a:pt x="372342" y="165668"/>
                  </a:lnTo>
                  <a:lnTo>
                    <a:pt x="375841" y="171986"/>
                  </a:lnTo>
                  <a:lnTo>
                    <a:pt x="375142" y="179708"/>
                  </a:lnTo>
                  <a:lnTo>
                    <a:pt x="349945" y="209893"/>
                  </a:lnTo>
                  <a:lnTo>
                    <a:pt x="344346" y="210595"/>
                  </a:lnTo>
                  <a:lnTo>
                    <a:pt x="339447" y="209191"/>
                  </a:lnTo>
                  <a:lnTo>
                    <a:pt x="335248" y="207085"/>
                  </a:lnTo>
                  <a:lnTo>
                    <a:pt x="335248" y="208489"/>
                  </a:lnTo>
                  <a:lnTo>
                    <a:pt x="335948" y="209893"/>
                  </a:lnTo>
                  <a:lnTo>
                    <a:pt x="335948" y="211297"/>
                  </a:lnTo>
                  <a:lnTo>
                    <a:pt x="334766" y="222332"/>
                  </a:lnTo>
                  <a:lnTo>
                    <a:pt x="329649" y="231655"/>
                  </a:lnTo>
                  <a:lnTo>
                    <a:pt x="321381" y="238346"/>
                  </a:lnTo>
                  <a:lnTo>
                    <a:pt x="310751" y="241483"/>
                  </a:lnTo>
                  <a:lnTo>
                    <a:pt x="305852" y="241483"/>
                  </a:lnTo>
                  <a:lnTo>
                    <a:pt x="303753" y="240781"/>
                  </a:lnTo>
                  <a:lnTo>
                    <a:pt x="303753" y="241483"/>
                  </a:lnTo>
                  <a:lnTo>
                    <a:pt x="302571" y="252517"/>
                  </a:lnTo>
                  <a:lnTo>
                    <a:pt x="297454" y="261840"/>
                  </a:lnTo>
                  <a:lnTo>
                    <a:pt x="289186" y="268531"/>
                  </a:lnTo>
                  <a:lnTo>
                    <a:pt x="278556" y="271668"/>
                  </a:lnTo>
                  <a:lnTo>
                    <a:pt x="273657" y="271668"/>
                  </a:lnTo>
                  <a:lnTo>
                    <a:pt x="271558" y="270966"/>
                  </a:lnTo>
                  <a:lnTo>
                    <a:pt x="271558" y="271668"/>
                  </a:lnTo>
                  <a:lnTo>
                    <a:pt x="270376" y="282702"/>
                  </a:lnTo>
                  <a:lnTo>
                    <a:pt x="265258" y="292026"/>
                  </a:lnTo>
                  <a:lnTo>
                    <a:pt x="256991" y="298716"/>
                  </a:lnTo>
                  <a:lnTo>
                    <a:pt x="246361" y="301853"/>
                  </a:lnTo>
                  <a:lnTo>
                    <a:pt x="240062" y="302555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2">
              <a:extLst>
                <a:ext uri="{FF2B5EF4-FFF2-40B4-BE49-F238E27FC236}">
                  <a16:creationId xmlns:a16="http://schemas.microsoft.com/office/drawing/2014/main" id="{B19BFD4E-C97D-4455-8DE4-B7D39883A9AB}"/>
                </a:ext>
              </a:extLst>
            </p:cNvPr>
            <p:cNvSpPr/>
            <p:nvPr/>
          </p:nvSpPr>
          <p:spPr>
            <a:xfrm>
              <a:off x="7796740" y="3963448"/>
              <a:ext cx="375920" cy="302895"/>
            </a:xfrm>
            <a:custGeom>
              <a:avLst/>
              <a:gdLst/>
              <a:ahLst/>
              <a:cxnLst/>
              <a:rect l="l" t="t" r="r" b="b"/>
              <a:pathLst>
                <a:path w="375920" h="302895">
                  <a:moveTo>
                    <a:pt x="367443" y="160754"/>
                  </a:moveTo>
                  <a:lnTo>
                    <a:pt x="254760" y="63880"/>
                  </a:lnTo>
                  <a:lnTo>
                    <a:pt x="247061" y="56860"/>
                  </a:lnTo>
                  <a:lnTo>
                    <a:pt x="198769" y="112317"/>
                  </a:lnTo>
                  <a:lnTo>
                    <a:pt x="193017" y="117966"/>
                  </a:lnTo>
                  <a:lnTo>
                    <a:pt x="186346" y="122233"/>
                  </a:lnTo>
                  <a:lnTo>
                    <a:pt x="178887" y="125052"/>
                  </a:lnTo>
                  <a:lnTo>
                    <a:pt x="170773" y="126357"/>
                  </a:lnTo>
                  <a:lnTo>
                    <a:pt x="167274" y="126357"/>
                  </a:lnTo>
                  <a:lnTo>
                    <a:pt x="129873" y="102457"/>
                  </a:lnTo>
                  <a:lnTo>
                    <a:pt x="125805" y="86782"/>
                  </a:lnTo>
                  <a:lnTo>
                    <a:pt x="127773" y="70714"/>
                  </a:lnTo>
                  <a:lnTo>
                    <a:pt x="135779" y="56158"/>
                  </a:lnTo>
                  <a:lnTo>
                    <a:pt x="177072" y="8423"/>
                  </a:lnTo>
                  <a:lnTo>
                    <a:pt x="151340" y="8292"/>
                  </a:lnTo>
                  <a:lnTo>
                    <a:pt x="122918" y="10529"/>
                  </a:lnTo>
                  <a:lnTo>
                    <a:pt x="92527" y="9608"/>
                  </a:lnTo>
                  <a:lnTo>
                    <a:pt x="60890" y="0"/>
                  </a:lnTo>
                  <a:lnTo>
                    <a:pt x="0" y="101085"/>
                  </a:lnTo>
                  <a:lnTo>
                    <a:pt x="47592" y="156542"/>
                  </a:lnTo>
                  <a:lnTo>
                    <a:pt x="65789" y="135483"/>
                  </a:lnTo>
                  <a:lnTo>
                    <a:pt x="71126" y="130360"/>
                  </a:lnTo>
                  <a:lnTo>
                    <a:pt x="77513" y="126620"/>
                  </a:lnTo>
                  <a:lnTo>
                    <a:pt x="84686" y="124328"/>
                  </a:lnTo>
                  <a:lnTo>
                    <a:pt x="92385" y="123549"/>
                  </a:lnTo>
                  <a:lnTo>
                    <a:pt x="100784" y="123549"/>
                  </a:lnTo>
                  <a:lnTo>
                    <a:pt x="127380" y="157244"/>
                  </a:lnTo>
                  <a:lnTo>
                    <a:pt x="130879" y="155840"/>
                  </a:lnTo>
                  <a:lnTo>
                    <a:pt x="135079" y="155138"/>
                  </a:lnTo>
                  <a:lnTo>
                    <a:pt x="139278" y="155138"/>
                  </a:lnTo>
                  <a:lnTo>
                    <a:pt x="147677" y="155138"/>
                  </a:lnTo>
                  <a:lnTo>
                    <a:pt x="174273" y="189536"/>
                  </a:lnTo>
                  <a:lnTo>
                    <a:pt x="177072" y="188834"/>
                  </a:lnTo>
                  <a:lnTo>
                    <a:pt x="180572" y="188132"/>
                  </a:lnTo>
                  <a:lnTo>
                    <a:pt x="183371" y="188132"/>
                  </a:lnTo>
                  <a:lnTo>
                    <a:pt x="191070" y="188132"/>
                  </a:lnTo>
                  <a:lnTo>
                    <a:pt x="214866" y="217615"/>
                  </a:lnTo>
                  <a:lnTo>
                    <a:pt x="216966" y="216913"/>
                  </a:lnTo>
                  <a:lnTo>
                    <a:pt x="219766" y="216211"/>
                  </a:lnTo>
                  <a:lnTo>
                    <a:pt x="222565" y="216211"/>
                  </a:lnTo>
                  <a:lnTo>
                    <a:pt x="229564" y="216211"/>
                  </a:lnTo>
                  <a:lnTo>
                    <a:pt x="235863" y="218317"/>
                  </a:lnTo>
                  <a:lnTo>
                    <a:pt x="240762" y="223231"/>
                  </a:lnTo>
                  <a:lnTo>
                    <a:pt x="246361" y="228145"/>
                  </a:lnTo>
                  <a:lnTo>
                    <a:pt x="249861" y="235165"/>
                  </a:lnTo>
                  <a:lnTo>
                    <a:pt x="250561" y="242185"/>
                  </a:lnTo>
                  <a:lnTo>
                    <a:pt x="251261" y="249906"/>
                  </a:lnTo>
                  <a:lnTo>
                    <a:pt x="248461" y="256926"/>
                  </a:lnTo>
                  <a:lnTo>
                    <a:pt x="243562" y="262542"/>
                  </a:lnTo>
                  <a:lnTo>
                    <a:pt x="219766" y="289920"/>
                  </a:lnTo>
                  <a:lnTo>
                    <a:pt x="229564" y="297641"/>
                  </a:lnTo>
                  <a:lnTo>
                    <a:pt x="234463" y="300449"/>
                  </a:lnTo>
                  <a:lnTo>
                    <a:pt x="240062" y="302555"/>
                  </a:lnTo>
                  <a:lnTo>
                    <a:pt x="246361" y="301853"/>
                  </a:lnTo>
                  <a:lnTo>
                    <a:pt x="256991" y="298716"/>
                  </a:lnTo>
                  <a:lnTo>
                    <a:pt x="265258" y="292026"/>
                  </a:lnTo>
                  <a:lnTo>
                    <a:pt x="270376" y="282702"/>
                  </a:lnTo>
                  <a:lnTo>
                    <a:pt x="271558" y="271668"/>
                  </a:lnTo>
                  <a:lnTo>
                    <a:pt x="271558" y="270966"/>
                  </a:lnTo>
                  <a:lnTo>
                    <a:pt x="273657" y="271668"/>
                  </a:lnTo>
                  <a:lnTo>
                    <a:pt x="276457" y="271668"/>
                  </a:lnTo>
                  <a:lnTo>
                    <a:pt x="278556" y="271668"/>
                  </a:lnTo>
                  <a:lnTo>
                    <a:pt x="289186" y="268531"/>
                  </a:lnTo>
                  <a:lnTo>
                    <a:pt x="297454" y="261840"/>
                  </a:lnTo>
                  <a:lnTo>
                    <a:pt x="302571" y="252517"/>
                  </a:lnTo>
                  <a:lnTo>
                    <a:pt x="303753" y="241483"/>
                  </a:lnTo>
                  <a:lnTo>
                    <a:pt x="303753" y="240781"/>
                  </a:lnTo>
                  <a:lnTo>
                    <a:pt x="305852" y="241483"/>
                  </a:lnTo>
                  <a:lnTo>
                    <a:pt x="308652" y="241483"/>
                  </a:lnTo>
                  <a:lnTo>
                    <a:pt x="310751" y="241483"/>
                  </a:lnTo>
                  <a:lnTo>
                    <a:pt x="321381" y="238346"/>
                  </a:lnTo>
                  <a:lnTo>
                    <a:pt x="329649" y="231655"/>
                  </a:lnTo>
                  <a:lnTo>
                    <a:pt x="334766" y="222332"/>
                  </a:lnTo>
                  <a:lnTo>
                    <a:pt x="335948" y="211297"/>
                  </a:lnTo>
                  <a:lnTo>
                    <a:pt x="335948" y="209893"/>
                  </a:lnTo>
                  <a:lnTo>
                    <a:pt x="335248" y="208489"/>
                  </a:lnTo>
                  <a:lnTo>
                    <a:pt x="335248" y="207085"/>
                  </a:lnTo>
                  <a:lnTo>
                    <a:pt x="339447" y="209191"/>
                  </a:lnTo>
                  <a:lnTo>
                    <a:pt x="344346" y="210595"/>
                  </a:lnTo>
                  <a:lnTo>
                    <a:pt x="349945" y="209893"/>
                  </a:lnTo>
                  <a:lnTo>
                    <a:pt x="375142" y="179708"/>
                  </a:lnTo>
                  <a:lnTo>
                    <a:pt x="375841" y="171986"/>
                  </a:lnTo>
                  <a:lnTo>
                    <a:pt x="372342" y="165668"/>
                  </a:lnTo>
                  <a:lnTo>
                    <a:pt x="367443" y="160754"/>
                  </a:lnTo>
                  <a:close/>
                </a:path>
              </a:pathLst>
            </a:custGeom>
            <a:ln w="7011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3">
              <a:extLst>
                <a:ext uri="{FF2B5EF4-FFF2-40B4-BE49-F238E27FC236}">
                  <a16:creationId xmlns:a16="http://schemas.microsoft.com/office/drawing/2014/main" id="{98052350-8163-446C-A1F6-A79BEF57D215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172583" y="3896765"/>
              <a:ext cx="149085" cy="176186"/>
            </a:xfrm>
            <a:prstGeom prst="rect">
              <a:avLst/>
            </a:prstGeom>
          </p:spPr>
        </p:pic>
        <p:sp>
          <p:nvSpPr>
            <p:cNvPr id="52" name="object 54">
              <a:extLst>
                <a:ext uri="{FF2B5EF4-FFF2-40B4-BE49-F238E27FC236}">
                  <a16:creationId xmlns:a16="http://schemas.microsoft.com/office/drawing/2014/main" id="{BFC3F6F9-5A2D-49D2-80EF-561897C51CA5}"/>
                </a:ext>
              </a:extLst>
            </p:cNvPr>
            <p:cNvSpPr/>
            <p:nvPr/>
          </p:nvSpPr>
          <p:spPr>
            <a:xfrm>
              <a:off x="7935325" y="3957130"/>
              <a:ext cx="296545" cy="165100"/>
            </a:xfrm>
            <a:custGeom>
              <a:avLst/>
              <a:gdLst/>
              <a:ahLst/>
              <a:cxnLst/>
              <a:rect l="l" t="t" r="r" b="b"/>
              <a:pathLst>
                <a:path w="296545" h="165100">
                  <a:moveTo>
                    <a:pt x="23096" y="119337"/>
                  </a:moveTo>
                  <a:lnTo>
                    <a:pt x="16097" y="116529"/>
                  </a:lnTo>
                  <a:lnTo>
                    <a:pt x="9798" y="111615"/>
                  </a:lnTo>
                  <a:lnTo>
                    <a:pt x="2865" y="103005"/>
                  </a:lnTo>
                  <a:lnTo>
                    <a:pt x="0" y="92749"/>
                  </a:lnTo>
                  <a:lnTo>
                    <a:pt x="1334" y="82099"/>
                  </a:lnTo>
                  <a:lnTo>
                    <a:pt x="62290" y="9125"/>
                  </a:lnTo>
                  <a:lnTo>
                    <a:pt x="86086" y="0"/>
                  </a:lnTo>
                  <a:lnTo>
                    <a:pt x="88886" y="701"/>
                  </a:lnTo>
                  <a:lnTo>
                    <a:pt x="89586" y="701"/>
                  </a:lnTo>
                  <a:lnTo>
                    <a:pt x="124165" y="8829"/>
                  </a:lnTo>
                  <a:lnTo>
                    <a:pt x="158875" y="16233"/>
                  </a:lnTo>
                  <a:lnTo>
                    <a:pt x="195685" y="17977"/>
                  </a:lnTo>
                  <a:lnTo>
                    <a:pt x="241960" y="17977"/>
                  </a:lnTo>
                  <a:lnTo>
                    <a:pt x="257107" y="42821"/>
                  </a:lnTo>
                  <a:lnTo>
                    <a:pt x="107083" y="42821"/>
                  </a:lnTo>
                  <a:lnTo>
                    <a:pt x="49692" y="108807"/>
                  </a:lnTo>
                  <a:lnTo>
                    <a:pt x="44793" y="115125"/>
                  </a:lnTo>
                  <a:lnTo>
                    <a:pt x="37794" y="117933"/>
                  </a:lnTo>
                  <a:lnTo>
                    <a:pt x="23096" y="119337"/>
                  </a:lnTo>
                  <a:close/>
                </a:path>
                <a:path w="296545" h="165100">
                  <a:moveTo>
                    <a:pt x="241960" y="17977"/>
                  </a:moveTo>
                  <a:lnTo>
                    <a:pt x="195685" y="17977"/>
                  </a:lnTo>
                  <a:lnTo>
                    <a:pt x="236563" y="9125"/>
                  </a:lnTo>
                  <a:lnTo>
                    <a:pt x="241960" y="17977"/>
                  </a:lnTo>
                  <a:close/>
                </a:path>
                <a:path w="296545" h="165100">
                  <a:moveTo>
                    <a:pt x="245662" y="164966"/>
                  </a:moveTo>
                  <a:lnTo>
                    <a:pt x="242862" y="160754"/>
                  </a:lnTo>
                  <a:lnTo>
                    <a:pt x="237963" y="155840"/>
                  </a:lnTo>
                  <a:lnTo>
                    <a:pt x="107083" y="42821"/>
                  </a:lnTo>
                  <a:lnTo>
                    <a:pt x="257107" y="42821"/>
                  </a:lnTo>
                  <a:lnTo>
                    <a:pt x="296054" y="106701"/>
                  </a:lnTo>
                  <a:lnTo>
                    <a:pt x="245662" y="164966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5">
              <a:extLst>
                <a:ext uri="{FF2B5EF4-FFF2-40B4-BE49-F238E27FC236}">
                  <a16:creationId xmlns:a16="http://schemas.microsoft.com/office/drawing/2014/main" id="{0E5A891B-B791-40E1-9CC5-D635360274DF}"/>
                </a:ext>
              </a:extLst>
            </p:cNvPr>
            <p:cNvSpPr/>
            <p:nvPr/>
          </p:nvSpPr>
          <p:spPr>
            <a:xfrm>
              <a:off x="7935328" y="3957130"/>
              <a:ext cx="296545" cy="165100"/>
            </a:xfrm>
            <a:custGeom>
              <a:avLst/>
              <a:gdLst/>
              <a:ahLst/>
              <a:cxnLst/>
              <a:rect l="l" t="t" r="r" b="b"/>
              <a:pathLst>
                <a:path w="296545" h="165100">
                  <a:moveTo>
                    <a:pt x="236563" y="9125"/>
                  </a:moveTo>
                  <a:lnTo>
                    <a:pt x="195685" y="17977"/>
                  </a:lnTo>
                  <a:lnTo>
                    <a:pt x="158875" y="16233"/>
                  </a:lnTo>
                  <a:lnTo>
                    <a:pt x="124165" y="8829"/>
                  </a:lnTo>
                  <a:lnTo>
                    <a:pt x="89586" y="701"/>
                  </a:lnTo>
                  <a:lnTo>
                    <a:pt x="88886" y="701"/>
                  </a:lnTo>
                  <a:lnTo>
                    <a:pt x="86086" y="0"/>
                  </a:lnTo>
                  <a:lnTo>
                    <a:pt x="79711" y="142"/>
                  </a:lnTo>
                  <a:lnTo>
                    <a:pt x="73401" y="1667"/>
                  </a:lnTo>
                  <a:lnTo>
                    <a:pt x="6998" y="72304"/>
                  </a:lnTo>
                  <a:lnTo>
                    <a:pt x="0" y="92749"/>
                  </a:lnTo>
                  <a:lnTo>
                    <a:pt x="2865" y="103005"/>
                  </a:lnTo>
                  <a:lnTo>
                    <a:pt x="9798" y="111615"/>
                  </a:lnTo>
                  <a:lnTo>
                    <a:pt x="16097" y="116529"/>
                  </a:lnTo>
                  <a:lnTo>
                    <a:pt x="23096" y="119337"/>
                  </a:lnTo>
                  <a:lnTo>
                    <a:pt x="30795" y="118635"/>
                  </a:lnTo>
                  <a:lnTo>
                    <a:pt x="37794" y="117933"/>
                  </a:lnTo>
                  <a:lnTo>
                    <a:pt x="44793" y="115125"/>
                  </a:lnTo>
                  <a:lnTo>
                    <a:pt x="49692" y="108807"/>
                  </a:lnTo>
                  <a:lnTo>
                    <a:pt x="107083" y="42821"/>
                  </a:lnTo>
                  <a:lnTo>
                    <a:pt x="237963" y="155840"/>
                  </a:lnTo>
                  <a:lnTo>
                    <a:pt x="241462" y="159350"/>
                  </a:lnTo>
                  <a:lnTo>
                    <a:pt x="242862" y="160754"/>
                  </a:lnTo>
                  <a:lnTo>
                    <a:pt x="245662" y="164966"/>
                  </a:lnTo>
                  <a:lnTo>
                    <a:pt x="296054" y="106701"/>
                  </a:lnTo>
                  <a:lnTo>
                    <a:pt x="236563" y="9125"/>
                  </a:lnTo>
                  <a:close/>
                </a:path>
              </a:pathLst>
            </a:custGeom>
            <a:ln w="7014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6">
              <a:extLst>
                <a:ext uri="{FF2B5EF4-FFF2-40B4-BE49-F238E27FC236}">
                  <a16:creationId xmlns:a16="http://schemas.microsoft.com/office/drawing/2014/main" id="{96FE1C2A-63D7-47CF-8AF3-EF95204A7C56}"/>
                </a:ext>
              </a:extLst>
            </p:cNvPr>
            <p:cNvSpPr/>
            <p:nvPr/>
          </p:nvSpPr>
          <p:spPr>
            <a:xfrm>
              <a:off x="7671434" y="3739515"/>
              <a:ext cx="681355" cy="681355"/>
            </a:xfrm>
            <a:custGeom>
              <a:avLst/>
              <a:gdLst/>
              <a:ahLst/>
              <a:cxnLst/>
              <a:rect l="l" t="t" r="r" b="b"/>
              <a:pathLst>
                <a:path w="681354" h="681354">
                  <a:moveTo>
                    <a:pt x="0" y="0"/>
                  </a:moveTo>
                  <a:lnTo>
                    <a:pt x="681227" y="0"/>
                  </a:lnTo>
                  <a:lnTo>
                    <a:pt x="681227" y="681227"/>
                  </a:lnTo>
                  <a:lnTo>
                    <a:pt x="0" y="681227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7">
            <a:extLst>
              <a:ext uri="{FF2B5EF4-FFF2-40B4-BE49-F238E27FC236}">
                <a16:creationId xmlns:a16="http://schemas.microsoft.com/office/drawing/2014/main" id="{DF50600E-4C45-49BC-961B-738E0E4D9CE9}"/>
              </a:ext>
            </a:extLst>
          </p:cNvPr>
          <p:cNvSpPr txBox="1"/>
          <p:nvPr/>
        </p:nvSpPr>
        <p:spPr>
          <a:xfrm>
            <a:off x="5200278" y="6127943"/>
            <a:ext cx="2815110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30" dirty="0">
                <a:latin typeface="Calibri"/>
                <a:cs typeface="Calibri"/>
              </a:rPr>
              <a:t>Job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25" dirty="0">
                <a:latin typeface="Calibri"/>
                <a:cs typeface="Calibri"/>
              </a:rPr>
              <a:t>brokerage</a:t>
            </a:r>
            <a:endParaRPr sz="2000" dirty="0">
              <a:latin typeface="Calibri"/>
              <a:cs typeface="Calibri"/>
            </a:endParaRPr>
          </a:p>
        </p:txBody>
      </p:sp>
      <p:grpSp>
        <p:nvGrpSpPr>
          <p:cNvPr id="56" name="object 58">
            <a:extLst>
              <a:ext uri="{FF2B5EF4-FFF2-40B4-BE49-F238E27FC236}">
                <a16:creationId xmlns:a16="http://schemas.microsoft.com/office/drawing/2014/main" id="{732DEFC6-1C68-43DE-91FE-AC70E3E1C8E7}"/>
              </a:ext>
            </a:extLst>
          </p:cNvPr>
          <p:cNvGrpSpPr/>
          <p:nvPr/>
        </p:nvGrpSpPr>
        <p:grpSpPr>
          <a:xfrm>
            <a:off x="6899657" y="4467827"/>
            <a:ext cx="1461023" cy="1565290"/>
            <a:chOff x="9443593" y="3733165"/>
            <a:chExt cx="694055" cy="694055"/>
          </a:xfrm>
        </p:grpSpPr>
        <p:pic>
          <p:nvPicPr>
            <p:cNvPr id="57" name="object 59">
              <a:extLst>
                <a:ext uri="{FF2B5EF4-FFF2-40B4-BE49-F238E27FC236}">
                  <a16:creationId xmlns:a16="http://schemas.microsoft.com/office/drawing/2014/main" id="{2D055093-A688-48D1-8ED8-793A75E86F5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578020" y="3799188"/>
              <a:ext cx="165884" cy="166360"/>
            </a:xfrm>
            <a:prstGeom prst="rect">
              <a:avLst/>
            </a:prstGeom>
          </p:spPr>
        </p:pic>
        <p:sp>
          <p:nvSpPr>
            <p:cNvPr id="58" name="object 60">
              <a:extLst>
                <a:ext uri="{FF2B5EF4-FFF2-40B4-BE49-F238E27FC236}">
                  <a16:creationId xmlns:a16="http://schemas.microsoft.com/office/drawing/2014/main" id="{F14C3AE1-D585-498B-A4B8-499EC98F794D}"/>
                </a:ext>
              </a:extLst>
            </p:cNvPr>
            <p:cNvSpPr/>
            <p:nvPr/>
          </p:nvSpPr>
          <p:spPr>
            <a:xfrm>
              <a:off x="9513638" y="3844110"/>
              <a:ext cx="518159" cy="520700"/>
            </a:xfrm>
            <a:custGeom>
              <a:avLst/>
              <a:gdLst/>
              <a:ahLst/>
              <a:cxnLst/>
              <a:rect l="l" t="t" r="r" b="b"/>
              <a:pathLst>
                <a:path w="518159" h="520700">
                  <a:moveTo>
                    <a:pt x="427633" y="520171"/>
                  </a:moveTo>
                  <a:lnTo>
                    <a:pt x="369805" y="509202"/>
                  </a:lnTo>
                  <a:lnTo>
                    <a:pt x="315651" y="487178"/>
                  </a:lnTo>
                  <a:lnTo>
                    <a:pt x="282187" y="466743"/>
                  </a:lnTo>
                  <a:lnTo>
                    <a:pt x="230568" y="427996"/>
                  </a:lnTo>
                  <a:lnTo>
                    <a:pt x="191640" y="394437"/>
                  </a:lnTo>
                  <a:lnTo>
                    <a:pt x="154851" y="358539"/>
                  </a:lnTo>
                  <a:lnTo>
                    <a:pt x="120277" y="320417"/>
                  </a:lnTo>
                  <a:lnTo>
                    <a:pt x="87998" y="280189"/>
                  </a:lnTo>
                  <a:lnTo>
                    <a:pt x="58091" y="237973"/>
                  </a:lnTo>
                  <a:lnTo>
                    <a:pt x="35257" y="202171"/>
                  </a:lnTo>
                  <a:lnTo>
                    <a:pt x="16097" y="164264"/>
                  </a:lnTo>
                  <a:lnTo>
                    <a:pt x="3324" y="119425"/>
                  </a:lnTo>
                  <a:lnTo>
                    <a:pt x="0" y="73006"/>
                  </a:lnTo>
                  <a:lnTo>
                    <a:pt x="1935" y="59098"/>
                  </a:lnTo>
                  <a:lnTo>
                    <a:pt x="6561" y="45980"/>
                  </a:lnTo>
                  <a:lnTo>
                    <a:pt x="13680" y="33914"/>
                  </a:lnTo>
                  <a:lnTo>
                    <a:pt x="23096" y="23165"/>
                  </a:lnTo>
                  <a:lnTo>
                    <a:pt x="46192" y="0"/>
                  </a:lnTo>
                  <a:lnTo>
                    <a:pt x="185471" y="139695"/>
                  </a:lnTo>
                  <a:lnTo>
                    <a:pt x="160975" y="163562"/>
                  </a:lnTo>
                  <a:lnTo>
                    <a:pt x="159575" y="167774"/>
                  </a:lnTo>
                  <a:lnTo>
                    <a:pt x="159575" y="174794"/>
                  </a:lnTo>
                  <a:lnTo>
                    <a:pt x="160975" y="179006"/>
                  </a:lnTo>
                  <a:lnTo>
                    <a:pt x="340147" y="358012"/>
                  </a:lnTo>
                  <a:lnTo>
                    <a:pt x="344346" y="359416"/>
                  </a:lnTo>
                  <a:lnTo>
                    <a:pt x="351345" y="359416"/>
                  </a:lnTo>
                  <a:lnTo>
                    <a:pt x="355545" y="358012"/>
                  </a:lnTo>
                  <a:lnTo>
                    <a:pt x="358344" y="355204"/>
                  </a:lnTo>
                  <a:lnTo>
                    <a:pt x="379341" y="333443"/>
                  </a:lnTo>
                  <a:lnTo>
                    <a:pt x="517919" y="473138"/>
                  </a:lnTo>
                  <a:lnTo>
                    <a:pt x="499022" y="492091"/>
                  </a:lnTo>
                  <a:lnTo>
                    <a:pt x="483931" y="505067"/>
                  </a:lnTo>
                  <a:lnTo>
                    <a:pt x="466477" y="514292"/>
                  </a:lnTo>
                  <a:lnTo>
                    <a:pt x="447449" y="519436"/>
                  </a:lnTo>
                  <a:lnTo>
                    <a:pt x="427633" y="520171"/>
                  </a:lnTo>
                  <a:close/>
                </a:path>
              </a:pathLst>
            </a:custGeom>
            <a:solidFill>
              <a:srgbClr val="1456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61">
              <a:extLst>
                <a:ext uri="{FF2B5EF4-FFF2-40B4-BE49-F238E27FC236}">
                  <a16:creationId xmlns:a16="http://schemas.microsoft.com/office/drawing/2014/main" id="{1F848DE7-55A5-40EA-92B2-CABE4BCD28F2}"/>
                </a:ext>
              </a:extLst>
            </p:cNvPr>
            <p:cNvSpPr/>
            <p:nvPr/>
          </p:nvSpPr>
          <p:spPr>
            <a:xfrm>
              <a:off x="9513640" y="3844110"/>
              <a:ext cx="518159" cy="520700"/>
            </a:xfrm>
            <a:custGeom>
              <a:avLst/>
              <a:gdLst/>
              <a:ahLst/>
              <a:cxnLst/>
              <a:rect l="l" t="t" r="r" b="b"/>
              <a:pathLst>
                <a:path w="518159" h="520700">
                  <a:moveTo>
                    <a:pt x="358344" y="355204"/>
                  </a:moveTo>
                  <a:lnTo>
                    <a:pt x="355545" y="358012"/>
                  </a:lnTo>
                  <a:lnTo>
                    <a:pt x="351345" y="359416"/>
                  </a:lnTo>
                  <a:lnTo>
                    <a:pt x="347846" y="359416"/>
                  </a:lnTo>
                  <a:lnTo>
                    <a:pt x="344346" y="359416"/>
                  </a:lnTo>
                  <a:lnTo>
                    <a:pt x="340147" y="358012"/>
                  </a:lnTo>
                  <a:lnTo>
                    <a:pt x="337347" y="355204"/>
                  </a:lnTo>
                  <a:lnTo>
                    <a:pt x="163774" y="181814"/>
                  </a:lnTo>
                  <a:lnTo>
                    <a:pt x="160975" y="179006"/>
                  </a:lnTo>
                  <a:lnTo>
                    <a:pt x="159575" y="174794"/>
                  </a:lnTo>
                  <a:lnTo>
                    <a:pt x="159575" y="171284"/>
                  </a:lnTo>
                  <a:lnTo>
                    <a:pt x="159575" y="167774"/>
                  </a:lnTo>
                  <a:lnTo>
                    <a:pt x="160975" y="163562"/>
                  </a:lnTo>
                  <a:lnTo>
                    <a:pt x="163774" y="160754"/>
                  </a:lnTo>
                  <a:lnTo>
                    <a:pt x="185471" y="139695"/>
                  </a:lnTo>
                  <a:lnTo>
                    <a:pt x="46192" y="0"/>
                  </a:lnTo>
                  <a:lnTo>
                    <a:pt x="39532" y="6679"/>
                  </a:lnTo>
                  <a:lnTo>
                    <a:pt x="33332" y="12898"/>
                  </a:lnTo>
                  <a:lnTo>
                    <a:pt x="27787" y="18460"/>
                  </a:lnTo>
                  <a:lnTo>
                    <a:pt x="1935" y="59098"/>
                  </a:lnTo>
                  <a:lnTo>
                    <a:pt x="0" y="73006"/>
                  </a:lnTo>
                  <a:lnTo>
                    <a:pt x="153" y="96446"/>
                  </a:lnTo>
                  <a:lnTo>
                    <a:pt x="8858" y="142009"/>
                  </a:lnTo>
                  <a:lnTo>
                    <a:pt x="25119" y="183481"/>
                  </a:lnTo>
                  <a:lnTo>
                    <a:pt x="46313" y="220335"/>
                  </a:lnTo>
                  <a:lnTo>
                    <a:pt x="87998" y="280189"/>
                  </a:lnTo>
                  <a:lnTo>
                    <a:pt x="120277" y="320417"/>
                  </a:lnTo>
                  <a:lnTo>
                    <a:pt x="154851" y="358539"/>
                  </a:lnTo>
                  <a:lnTo>
                    <a:pt x="191640" y="394437"/>
                  </a:lnTo>
                  <a:lnTo>
                    <a:pt x="230568" y="427996"/>
                  </a:lnTo>
                  <a:lnTo>
                    <a:pt x="271558" y="459098"/>
                  </a:lnTo>
                  <a:lnTo>
                    <a:pt x="304234" y="480717"/>
                  </a:lnTo>
                  <a:lnTo>
                    <a:pt x="342301" y="499342"/>
                  </a:lnTo>
                  <a:lnTo>
                    <a:pt x="398227" y="516299"/>
                  </a:lnTo>
                  <a:lnTo>
                    <a:pt x="427633" y="520171"/>
                  </a:lnTo>
                  <a:lnTo>
                    <a:pt x="447449" y="519436"/>
                  </a:lnTo>
                  <a:lnTo>
                    <a:pt x="466477" y="514292"/>
                  </a:lnTo>
                  <a:lnTo>
                    <a:pt x="483931" y="505067"/>
                  </a:lnTo>
                  <a:lnTo>
                    <a:pt x="499022" y="492091"/>
                  </a:lnTo>
                  <a:lnTo>
                    <a:pt x="517919" y="473138"/>
                  </a:lnTo>
                  <a:lnTo>
                    <a:pt x="379341" y="333443"/>
                  </a:lnTo>
                  <a:lnTo>
                    <a:pt x="358344" y="355204"/>
                  </a:lnTo>
                  <a:close/>
                </a:path>
              </a:pathLst>
            </a:custGeom>
            <a:ln w="7009">
              <a:solidFill>
                <a:srgbClr val="1456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2">
              <a:extLst>
                <a:ext uri="{FF2B5EF4-FFF2-40B4-BE49-F238E27FC236}">
                  <a16:creationId xmlns:a16="http://schemas.microsoft.com/office/drawing/2014/main" id="{13A67E65-D8F8-44F3-956F-BF6F0E598BE1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909778" y="4132631"/>
              <a:ext cx="165884" cy="167062"/>
            </a:xfrm>
            <a:prstGeom prst="rect">
              <a:avLst/>
            </a:prstGeom>
          </p:spPr>
        </p:pic>
        <p:sp>
          <p:nvSpPr>
            <p:cNvPr id="61" name="object 63">
              <a:extLst>
                <a:ext uri="{FF2B5EF4-FFF2-40B4-BE49-F238E27FC236}">
                  <a16:creationId xmlns:a16="http://schemas.microsoft.com/office/drawing/2014/main" id="{7626997F-29A8-4F8A-871B-4E5D14E585E2}"/>
                </a:ext>
              </a:extLst>
            </p:cNvPr>
            <p:cNvSpPr/>
            <p:nvPr/>
          </p:nvSpPr>
          <p:spPr>
            <a:xfrm>
              <a:off x="9449943" y="3739515"/>
              <a:ext cx="681355" cy="681355"/>
            </a:xfrm>
            <a:custGeom>
              <a:avLst/>
              <a:gdLst/>
              <a:ahLst/>
              <a:cxnLst/>
              <a:rect l="l" t="t" r="r" b="b"/>
              <a:pathLst>
                <a:path w="681354" h="681354">
                  <a:moveTo>
                    <a:pt x="0" y="0"/>
                  </a:moveTo>
                  <a:lnTo>
                    <a:pt x="681227" y="0"/>
                  </a:lnTo>
                  <a:lnTo>
                    <a:pt x="681227" y="681227"/>
                  </a:lnTo>
                  <a:lnTo>
                    <a:pt x="0" y="681227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4">
            <a:extLst>
              <a:ext uri="{FF2B5EF4-FFF2-40B4-BE49-F238E27FC236}">
                <a16:creationId xmlns:a16="http://schemas.microsoft.com/office/drawing/2014/main" id="{7AEE6D3E-03C0-4C51-BE07-C840C9978FBA}"/>
              </a:ext>
            </a:extLst>
          </p:cNvPr>
          <p:cNvSpPr txBox="1"/>
          <p:nvPr/>
        </p:nvSpPr>
        <p:spPr>
          <a:xfrm>
            <a:off x="6913024" y="6136433"/>
            <a:ext cx="1896790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95" dirty="0">
                <a:latin typeface="Calibri"/>
                <a:cs typeface="Calibri"/>
              </a:rPr>
              <a:t>IW</a:t>
            </a:r>
            <a:r>
              <a:rPr sz="2000" spc="80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c</a:t>
            </a:r>
            <a:r>
              <a:rPr sz="2000" spc="-30" dirty="0">
                <a:latin typeface="Calibri"/>
                <a:cs typeface="Calibri"/>
              </a:rPr>
              <a:t>alls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63" name="object 34">
            <a:extLst>
              <a:ext uri="{FF2B5EF4-FFF2-40B4-BE49-F238E27FC236}">
                <a16:creationId xmlns:a16="http://schemas.microsoft.com/office/drawing/2014/main" id="{D1790C9D-3A05-4A6E-8F9F-7E6F9EB0FDAD}"/>
              </a:ext>
            </a:extLst>
          </p:cNvPr>
          <p:cNvSpPr txBox="1"/>
          <p:nvPr/>
        </p:nvSpPr>
        <p:spPr>
          <a:xfrm>
            <a:off x="6028906" y="3869315"/>
            <a:ext cx="3141267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155" dirty="0">
                <a:latin typeface="Calibri"/>
                <a:cs typeface="Calibri"/>
              </a:rPr>
              <a:t>Fu</a:t>
            </a:r>
            <a:r>
              <a:rPr sz="2000" spc="-165" dirty="0">
                <a:latin typeface="Calibri"/>
                <a:cs typeface="Calibri"/>
              </a:rPr>
              <a:t>n</a:t>
            </a:r>
            <a:r>
              <a:rPr sz="2000" spc="-70" dirty="0">
                <a:latin typeface="Calibri"/>
                <a:cs typeface="Calibri"/>
              </a:rPr>
              <a:t>cti</a:t>
            </a:r>
            <a:r>
              <a:rPr sz="2000" spc="-170" dirty="0">
                <a:latin typeface="Calibri"/>
                <a:cs typeface="Calibri"/>
              </a:rPr>
              <a:t>o</a:t>
            </a:r>
            <a:r>
              <a:rPr sz="2000" spc="-165" dirty="0">
                <a:latin typeface="Calibri"/>
                <a:cs typeface="Calibri"/>
              </a:rPr>
              <a:t>n</a:t>
            </a:r>
            <a:r>
              <a:rPr sz="2000" spc="-75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ski</a:t>
            </a:r>
            <a:r>
              <a:rPr sz="2000" spc="-20" dirty="0">
                <a:latin typeface="Calibri"/>
                <a:cs typeface="Calibri"/>
              </a:rPr>
              <a:t>ll</a:t>
            </a:r>
            <a:r>
              <a:rPr sz="2000" spc="-5" dirty="0">
                <a:latin typeface="Calibri"/>
                <a:cs typeface="Calibri"/>
              </a:rPr>
              <a:t>s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8627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98AF3E2B8D6745BA98F8DD2C5793C0" ma:contentTypeVersion="8" ma:contentTypeDescription="Create a new document." ma:contentTypeScope="" ma:versionID="a89766790c084947f717ab4163d3fa7d">
  <xsd:schema xmlns:xsd="http://www.w3.org/2001/XMLSchema" xmlns:xs="http://www.w3.org/2001/XMLSchema" xmlns:p="http://schemas.microsoft.com/office/2006/metadata/properties" xmlns:ns3="708dbd89-f8d9-4dc4-b044-e5ae462fade4" targetNamespace="http://schemas.microsoft.com/office/2006/metadata/properties" ma:root="true" ma:fieldsID="429b5642289a6f30243c42625c22201b" ns3:_="">
    <xsd:import namespace="708dbd89-f8d9-4dc4-b044-e5ae462fade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dbd89-f8d9-4dc4-b044-e5ae462fad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AF0307-CDCF-4209-BD26-7D19CD0AE2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8dbd89-f8d9-4dc4-b044-e5ae462fad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BB183E-EF23-4867-B23F-E4D6EF26E115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08dbd89-f8d9-4dc4-b044-e5ae462fade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D51884C-54E4-4C4F-9227-CB713B219E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457</TotalTime>
  <Words>215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Arial Nova</vt:lpstr>
      <vt:lpstr>Calibri</vt:lpstr>
      <vt:lpstr>Corbel</vt:lpstr>
      <vt:lpstr>Wingdings</vt:lpstr>
      <vt:lpstr>Banded</vt:lpstr>
      <vt:lpstr>PowerPoint Presentation</vt:lpstr>
      <vt:lpstr>PowerPoint Presentation</vt:lpstr>
      <vt:lpstr>PowerPoint Presentation</vt:lpstr>
      <vt:lpstr>What is the Project?</vt:lpstr>
      <vt:lpstr>Eligibility</vt:lpstr>
      <vt:lpstr>Overview</vt:lpstr>
      <vt:lpstr>Learners journey</vt:lpstr>
      <vt:lpstr>Intervention support</vt:lpstr>
      <vt:lpstr>Progression Support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Mercier</dc:creator>
  <cp:lastModifiedBy>Sowmiya Sivun</cp:lastModifiedBy>
  <cp:revision>7</cp:revision>
  <dcterms:created xsi:type="dcterms:W3CDTF">2021-08-04T10:52:47Z</dcterms:created>
  <dcterms:modified xsi:type="dcterms:W3CDTF">2021-08-24T12:30:27Z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0x0101001498AF3E2B8D6745BA98F8DD2C5793C0</vt:lpwstr>
  </property>
</Properties>
</file>