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F65443-F754-42E3-B2D6-DF8DE2B5E7E9}" v="81" dt="2021-01-08T13:59:34.0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1" autoAdjust="0"/>
    <p:restoredTop sz="94660"/>
  </p:normalViewPr>
  <p:slideViewPr>
    <p:cSldViewPr>
      <p:cViewPr varScale="1">
        <p:scale>
          <a:sx n="66" d="100"/>
          <a:sy n="66" d="100"/>
        </p:scale>
        <p:origin x="706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bina, Consuelo: RBKC" userId="df1204cd-2c95-4c9a-a304-d0b3d8e64225" providerId="ADAL" clId="{D9C6A7FE-E7CE-4A8A-BC3B-83C6DB04AC77}"/>
    <pc:docChg chg="modSld">
      <pc:chgData name="Lobina, Consuelo: RBKC" userId="df1204cd-2c95-4c9a-a304-d0b3d8e64225" providerId="ADAL" clId="{D9C6A7FE-E7CE-4A8A-BC3B-83C6DB04AC77}" dt="2020-12-17T11:56:30.147" v="0" actId="120"/>
      <pc:docMkLst>
        <pc:docMk/>
      </pc:docMkLst>
      <pc:sldChg chg="modSp">
        <pc:chgData name="Lobina, Consuelo: RBKC" userId="df1204cd-2c95-4c9a-a304-d0b3d8e64225" providerId="ADAL" clId="{D9C6A7FE-E7CE-4A8A-BC3B-83C6DB04AC77}" dt="2020-12-17T11:56:30.147" v="0" actId="120"/>
        <pc:sldMkLst>
          <pc:docMk/>
          <pc:sldMk cId="4261149546" sldId="256"/>
        </pc:sldMkLst>
        <pc:spChg chg="mod">
          <ac:chgData name="Lobina, Consuelo: RBKC" userId="df1204cd-2c95-4c9a-a304-d0b3d8e64225" providerId="ADAL" clId="{D9C6A7FE-E7CE-4A8A-BC3B-83C6DB04AC77}" dt="2020-12-17T11:56:30.147" v="0" actId="120"/>
          <ac:spMkLst>
            <pc:docMk/>
            <pc:sldMk cId="4261149546" sldId="256"/>
            <ac:spMk id="2" creationId="{A08C1D97-8654-4DE8-A9DE-8C0265A0CC28}"/>
          </ac:spMkLst>
        </pc:spChg>
      </pc:sldChg>
    </pc:docChg>
  </pc:docChgLst>
  <pc:docChgLst>
    <pc:chgData name="Lobina, Consuelo: RBKC" userId="df1204cd-2c95-4c9a-a304-d0b3d8e64225" providerId="ADAL" clId="{E3F65443-F754-42E3-B2D6-DF8DE2B5E7E9}"/>
    <pc:docChg chg="undo custSel addSld delSld modSld">
      <pc:chgData name="Lobina, Consuelo: RBKC" userId="df1204cd-2c95-4c9a-a304-d0b3d8e64225" providerId="ADAL" clId="{E3F65443-F754-42E3-B2D6-DF8DE2B5E7E9}" dt="2021-01-08T14:00:12.187" v="758" actId="688"/>
      <pc:docMkLst>
        <pc:docMk/>
      </pc:docMkLst>
      <pc:sldChg chg="addSp delSp modSp setBg">
        <pc:chgData name="Lobina, Consuelo: RBKC" userId="df1204cd-2c95-4c9a-a304-d0b3d8e64225" providerId="ADAL" clId="{E3F65443-F754-42E3-B2D6-DF8DE2B5E7E9}" dt="2021-01-08T14:00:12.187" v="758" actId="688"/>
        <pc:sldMkLst>
          <pc:docMk/>
          <pc:sldMk cId="4261149546" sldId="256"/>
        </pc:sldMkLst>
        <pc:spChg chg="add del mod">
          <ac:chgData name="Lobina, Consuelo: RBKC" userId="df1204cd-2c95-4c9a-a304-d0b3d8e64225" providerId="ADAL" clId="{E3F65443-F754-42E3-B2D6-DF8DE2B5E7E9}" dt="2021-01-05T10:18:40.080" v="156" actId="478"/>
          <ac:spMkLst>
            <pc:docMk/>
            <pc:sldMk cId="4261149546" sldId="256"/>
            <ac:spMk id="2" creationId="{5FCA75FE-E86B-44C9-8B4C-9312AA6C46FA}"/>
          </ac:spMkLst>
        </pc:spChg>
        <pc:spChg chg="add mod">
          <ac:chgData name="Lobina, Consuelo: RBKC" userId="df1204cd-2c95-4c9a-a304-d0b3d8e64225" providerId="ADAL" clId="{E3F65443-F754-42E3-B2D6-DF8DE2B5E7E9}" dt="2021-01-07T11:44:45.592" v="731" actId="14100"/>
          <ac:spMkLst>
            <pc:docMk/>
            <pc:sldMk cId="4261149546" sldId="256"/>
            <ac:spMk id="2" creationId="{78EF9680-CB92-4F3D-A7C1-60E35D4C39BB}"/>
          </ac:spMkLst>
        </pc:spChg>
        <pc:spChg chg="del mod">
          <ac:chgData name="Lobina, Consuelo: RBKC" userId="df1204cd-2c95-4c9a-a304-d0b3d8e64225" providerId="ADAL" clId="{E3F65443-F754-42E3-B2D6-DF8DE2B5E7E9}" dt="2021-01-04T16:25:03.122" v="1" actId="478"/>
          <ac:spMkLst>
            <pc:docMk/>
            <pc:sldMk cId="4261149546" sldId="256"/>
            <ac:spMk id="2" creationId="{A08C1D97-8654-4DE8-A9DE-8C0265A0CC28}"/>
          </ac:spMkLst>
        </pc:spChg>
        <pc:spChg chg="del">
          <ac:chgData name="Lobina, Consuelo: RBKC" userId="df1204cd-2c95-4c9a-a304-d0b3d8e64225" providerId="ADAL" clId="{E3F65443-F754-42E3-B2D6-DF8DE2B5E7E9}" dt="2021-01-04T16:25:08.526" v="2" actId="478"/>
          <ac:spMkLst>
            <pc:docMk/>
            <pc:sldMk cId="4261149546" sldId="256"/>
            <ac:spMk id="3" creationId="{5731566B-36C3-478D-984E-AC00E63A9FFD}"/>
          </ac:spMkLst>
        </pc:spChg>
        <pc:spChg chg="add del mod">
          <ac:chgData name="Lobina, Consuelo: RBKC" userId="df1204cd-2c95-4c9a-a304-d0b3d8e64225" providerId="ADAL" clId="{E3F65443-F754-42E3-B2D6-DF8DE2B5E7E9}" dt="2021-01-05T10:49:46.987" v="178" actId="478"/>
          <ac:spMkLst>
            <pc:docMk/>
            <pc:sldMk cId="4261149546" sldId="256"/>
            <ac:spMk id="3" creationId="{7255D7AC-5861-4626-A16B-1E96BEF0E7C7}"/>
          </ac:spMkLst>
        </pc:spChg>
        <pc:spChg chg="add del mod">
          <ac:chgData name="Lobina, Consuelo: RBKC" userId="df1204cd-2c95-4c9a-a304-d0b3d8e64225" providerId="ADAL" clId="{E3F65443-F754-42E3-B2D6-DF8DE2B5E7E9}" dt="2021-01-04T16:43:03.881" v="6" actId="478"/>
          <ac:spMkLst>
            <pc:docMk/>
            <pc:sldMk cId="4261149546" sldId="256"/>
            <ac:spMk id="4" creationId="{3AF36974-2E8D-4128-9405-3CF8DD8401C3}"/>
          </ac:spMkLst>
        </pc:spChg>
        <pc:spChg chg="add del mod">
          <ac:chgData name="Lobina, Consuelo: RBKC" userId="df1204cd-2c95-4c9a-a304-d0b3d8e64225" providerId="ADAL" clId="{E3F65443-F754-42E3-B2D6-DF8DE2B5E7E9}" dt="2021-01-05T12:17:52.779" v="184" actId="478"/>
          <ac:spMkLst>
            <pc:docMk/>
            <pc:sldMk cId="4261149546" sldId="256"/>
            <ac:spMk id="4" creationId="{95174859-BF6E-416E-B86A-42D8EBF69211}"/>
          </ac:spMkLst>
        </pc:spChg>
        <pc:spChg chg="add del mod">
          <ac:chgData name="Lobina, Consuelo: RBKC" userId="df1204cd-2c95-4c9a-a304-d0b3d8e64225" providerId="ADAL" clId="{E3F65443-F754-42E3-B2D6-DF8DE2B5E7E9}" dt="2021-01-04T17:05:45.474" v="26" actId="478"/>
          <ac:spMkLst>
            <pc:docMk/>
            <pc:sldMk cId="4261149546" sldId="256"/>
            <ac:spMk id="5" creationId="{855FD43F-EAA3-41FF-87DC-DDC577D0A339}"/>
          </ac:spMkLst>
        </pc:spChg>
        <pc:spChg chg="add del mod">
          <ac:chgData name="Lobina, Consuelo: RBKC" userId="df1204cd-2c95-4c9a-a304-d0b3d8e64225" providerId="ADAL" clId="{E3F65443-F754-42E3-B2D6-DF8DE2B5E7E9}" dt="2021-01-05T12:33:47.125" v="198" actId="478"/>
          <ac:spMkLst>
            <pc:docMk/>
            <pc:sldMk cId="4261149546" sldId="256"/>
            <ac:spMk id="5" creationId="{BA26868B-B82C-4AE2-BB01-EBF25B2CA107}"/>
          </ac:spMkLst>
        </pc:spChg>
        <pc:spChg chg="add del mod">
          <ac:chgData name="Lobina, Consuelo: RBKC" userId="df1204cd-2c95-4c9a-a304-d0b3d8e64225" providerId="ADAL" clId="{E3F65443-F754-42E3-B2D6-DF8DE2B5E7E9}" dt="2021-01-05T12:36:33.279" v="205" actId="478"/>
          <ac:spMkLst>
            <pc:docMk/>
            <pc:sldMk cId="4261149546" sldId="256"/>
            <ac:spMk id="6" creationId="{77B443B9-DD13-4D75-A801-BB71ADA0178A}"/>
          </ac:spMkLst>
        </pc:spChg>
        <pc:spChg chg="add del mod">
          <ac:chgData name="Lobina, Consuelo: RBKC" userId="df1204cd-2c95-4c9a-a304-d0b3d8e64225" providerId="ADAL" clId="{E3F65443-F754-42E3-B2D6-DF8DE2B5E7E9}" dt="2021-01-04T17:03:43.703" v="16"/>
          <ac:spMkLst>
            <pc:docMk/>
            <pc:sldMk cId="4261149546" sldId="256"/>
            <ac:spMk id="6" creationId="{7D32E02A-E982-497E-82C6-D99E2DBAA6D1}"/>
          </ac:spMkLst>
        </pc:spChg>
        <pc:spChg chg="add del mod">
          <ac:chgData name="Lobina, Consuelo: RBKC" userId="df1204cd-2c95-4c9a-a304-d0b3d8e64225" providerId="ADAL" clId="{E3F65443-F754-42E3-B2D6-DF8DE2B5E7E9}" dt="2021-01-04T17:14:00.955" v="73" actId="478"/>
          <ac:spMkLst>
            <pc:docMk/>
            <pc:sldMk cId="4261149546" sldId="256"/>
            <ac:spMk id="7" creationId="{4F97C4F5-C73C-458D-9DC9-75740AC7F18D}"/>
          </ac:spMkLst>
        </pc:spChg>
        <pc:spChg chg="add mod">
          <ac:chgData name="Lobina, Consuelo: RBKC" userId="df1204cd-2c95-4c9a-a304-d0b3d8e64225" providerId="ADAL" clId="{E3F65443-F754-42E3-B2D6-DF8DE2B5E7E9}" dt="2021-01-05T12:51:14.294" v="220" actId="20577"/>
          <ac:spMkLst>
            <pc:docMk/>
            <pc:sldMk cId="4261149546" sldId="256"/>
            <ac:spMk id="7" creationId="{73B07744-1ECE-46EA-A3CB-7AD2D2575BE0}"/>
          </ac:spMkLst>
        </pc:spChg>
        <pc:spChg chg="add mod">
          <ac:chgData name="Lobina, Consuelo: RBKC" userId="df1204cd-2c95-4c9a-a304-d0b3d8e64225" providerId="ADAL" clId="{E3F65443-F754-42E3-B2D6-DF8DE2B5E7E9}" dt="2021-01-08T14:00:12.187" v="758" actId="688"/>
          <ac:spMkLst>
            <pc:docMk/>
            <pc:sldMk cId="4261149546" sldId="256"/>
            <ac:spMk id="8" creationId="{DA39AF32-54BC-49DC-B44A-D40F6130CC9B}"/>
          </ac:spMkLst>
        </pc:spChg>
        <pc:spChg chg="add mod">
          <ac:chgData name="Lobina, Consuelo: RBKC" userId="df1204cd-2c95-4c9a-a304-d0b3d8e64225" providerId="ADAL" clId="{E3F65443-F754-42E3-B2D6-DF8DE2B5E7E9}" dt="2021-01-04T17:28:37.278" v="103" actId="14100"/>
          <ac:spMkLst>
            <pc:docMk/>
            <pc:sldMk cId="4261149546" sldId="256"/>
            <ac:spMk id="9" creationId="{730E3D58-AEDA-43C7-9C64-33287092F742}"/>
          </ac:spMkLst>
        </pc:spChg>
        <pc:spChg chg="add del mod">
          <ac:chgData name="Lobina, Consuelo: RBKC" userId="df1204cd-2c95-4c9a-a304-d0b3d8e64225" providerId="ADAL" clId="{E3F65443-F754-42E3-B2D6-DF8DE2B5E7E9}" dt="2021-01-04T17:13:34.173" v="72"/>
          <ac:spMkLst>
            <pc:docMk/>
            <pc:sldMk cId="4261149546" sldId="256"/>
            <ac:spMk id="10" creationId="{D08B73FC-0213-42EE-8288-E1AC33A3845D}"/>
          </ac:spMkLst>
        </pc:spChg>
        <pc:spChg chg="add mod">
          <ac:chgData name="Lobina, Consuelo: RBKC" userId="df1204cd-2c95-4c9a-a304-d0b3d8e64225" providerId="ADAL" clId="{E3F65443-F754-42E3-B2D6-DF8DE2B5E7E9}" dt="2021-01-05T14:57:03.973" v="613" actId="255"/>
          <ac:spMkLst>
            <pc:docMk/>
            <pc:sldMk cId="4261149546" sldId="256"/>
            <ac:spMk id="10" creationId="{EAC6C5E2-56CF-481E-9220-F58D389CA4C4}"/>
          </ac:spMkLst>
        </pc:spChg>
        <pc:spChg chg="add mod">
          <ac:chgData name="Lobina, Consuelo: RBKC" userId="df1204cd-2c95-4c9a-a304-d0b3d8e64225" providerId="ADAL" clId="{E3F65443-F754-42E3-B2D6-DF8DE2B5E7E9}" dt="2021-01-08T13:52:46.192" v="733" actId="14100"/>
          <ac:spMkLst>
            <pc:docMk/>
            <pc:sldMk cId="4261149546" sldId="256"/>
            <ac:spMk id="11" creationId="{8E789AB3-018A-45A6-8B50-85F44AB340FA}"/>
          </ac:spMkLst>
        </pc:spChg>
        <pc:spChg chg="add mod">
          <ac:chgData name="Lobina, Consuelo: RBKC" userId="df1204cd-2c95-4c9a-a304-d0b3d8e64225" providerId="ADAL" clId="{E3F65443-F754-42E3-B2D6-DF8DE2B5E7E9}" dt="2021-01-04T17:23:31.332" v="87" actId="207"/>
          <ac:spMkLst>
            <pc:docMk/>
            <pc:sldMk cId="4261149546" sldId="256"/>
            <ac:spMk id="12" creationId="{FD38F6BF-3404-419B-9B9D-5B925CB1AC84}"/>
          </ac:spMkLst>
        </pc:spChg>
        <pc:spChg chg="add mod">
          <ac:chgData name="Lobina, Consuelo: RBKC" userId="df1204cd-2c95-4c9a-a304-d0b3d8e64225" providerId="ADAL" clId="{E3F65443-F754-42E3-B2D6-DF8DE2B5E7E9}" dt="2021-01-04T17:43:47.842" v="148" actId="14100"/>
          <ac:spMkLst>
            <pc:docMk/>
            <pc:sldMk cId="4261149546" sldId="256"/>
            <ac:spMk id="13" creationId="{FD472023-C760-42B1-94D6-C9165C7C4252}"/>
          </ac:spMkLst>
        </pc:spChg>
        <pc:spChg chg="add mod">
          <ac:chgData name="Lobina, Consuelo: RBKC" userId="df1204cd-2c95-4c9a-a304-d0b3d8e64225" providerId="ADAL" clId="{E3F65443-F754-42E3-B2D6-DF8DE2B5E7E9}" dt="2021-01-04T17:23:46.967" v="89" actId="207"/>
          <ac:spMkLst>
            <pc:docMk/>
            <pc:sldMk cId="4261149546" sldId="256"/>
            <ac:spMk id="14" creationId="{63C31583-EF79-41F5-B0E0-EE25DD257D0C}"/>
          </ac:spMkLst>
        </pc:spChg>
        <pc:spChg chg="add mod">
          <ac:chgData name="Lobina, Consuelo: RBKC" userId="df1204cd-2c95-4c9a-a304-d0b3d8e64225" providerId="ADAL" clId="{E3F65443-F754-42E3-B2D6-DF8DE2B5E7E9}" dt="2021-01-04T17:23:53.210" v="90" actId="207"/>
          <ac:spMkLst>
            <pc:docMk/>
            <pc:sldMk cId="4261149546" sldId="256"/>
            <ac:spMk id="15" creationId="{AF8BA0F0-CD4B-4E9C-8E5D-3D143824CD6A}"/>
          </ac:spMkLst>
        </pc:spChg>
        <pc:spChg chg="add mod">
          <ac:chgData name="Lobina, Consuelo: RBKC" userId="df1204cd-2c95-4c9a-a304-d0b3d8e64225" providerId="ADAL" clId="{E3F65443-F754-42E3-B2D6-DF8DE2B5E7E9}" dt="2021-01-04T17:24:35.992" v="94" actId="207"/>
          <ac:spMkLst>
            <pc:docMk/>
            <pc:sldMk cId="4261149546" sldId="256"/>
            <ac:spMk id="16" creationId="{F7CE5A91-BBA8-4F7C-9010-3F6E505C4303}"/>
          </ac:spMkLst>
        </pc:spChg>
        <pc:spChg chg="add mod">
          <ac:chgData name="Lobina, Consuelo: RBKC" userId="df1204cd-2c95-4c9a-a304-d0b3d8e64225" providerId="ADAL" clId="{E3F65443-F754-42E3-B2D6-DF8DE2B5E7E9}" dt="2021-01-04T17:24:14.914" v="93" actId="207"/>
          <ac:spMkLst>
            <pc:docMk/>
            <pc:sldMk cId="4261149546" sldId="256"/>
            <ac:spMk id="17" creationId="{DAC94C98-7EAD-46E9-9E9B-320F78297F70}"/>
          </ac:spMkLst>
        </pc:spChg>
        <pc:spChg chg="add mod">
          <ac:chgData name="Lobina, Consuelo: RBKC" userId="df1204cd-2c95-4c9a-a304-d0b3d8e64225" providerId="ADAL" clId="{E3F65443-F754-42E3-B2D6-DF8DE2B5E7E9}" dt="2021-01-04T17:24:06.963" v="92" actId="207"/>
          <ac:spMkLst>
            <pc:docMk/>
            <pc:sldMk cId="4261149546" sldId="256"/>
            <ac:spMk id="18" creationId="{9AE9B047-C159-4C75-AB71-366359C2866F}"/>
          </ac:spMkLst>
        </pc:spChg>
        <pc:spChg chg="add mod">
          <ac:chgData name="Lobina, Consuelo: RBKC" userId="df1204cd-2c95-4c9a-a304-d0b3d8e64225" providerId="ADAL" clId="{E3F65443-F754-42E3-B2D6-DF8DE2B5E7E9}" dt="2021-01-04T17:24:00.498" v="91" actId="207"/>
          <ac:spMkLst>
            <pc:docMk/>
            <pc:sldMk cId="4261149546" sldId="256"/>
            <ac:spMk id="19" creationId="{8E7F0371-75E4-4F68-9328-8B96ED116253}"/>
          </ac:spMkLst>
        </pc:spChg>
        <pc:spChg chg="add mod">
          <ac:chgData name="Lobina, Consuelo: RBKC" userId="df1204cd-2c95-4c9a-a304-d0b3d8e64225" providerId="ADAL" clId="{E3F65443-F754-42E3-B2D6-DF8DE2B5E7E9}" dt="2021-01-05T14:56:41.119" v="611" actId="255"/>
          <ac:spMkLst>
            <pc:docMk/>
            <pc:sldMk cId="4261149546" sldId="256"/>
            <ac:spMk id="20" creationId="{53DFF8C7-B902-4FB1-9F0D-F281F3A773D3}"/>
          </ac:spMkLst>
        </pc:spChg>
        <pc:spChg chg="add mod">
          <ac:chgData name="Lobina, Consuelo: RBKC" userId="df1204cd-2c95-4c9a-a304-d0b3d8e64225" providerId="ADAL" clId="{E3F65443-F754-42E3-B2D6-DF8DE2B5E7E9}" dt="2021-01-07T11:43:34.262" v="728" actId="1076"/>
          <ac:spMkLst>
            <pc:docMk/>
            <pc:sldMk cId="4261149546" sldId="256"/>
            <ac:spMk id="21" creationId="{644A41E7-C3D0-4740-BA58-51551FF5214E}"/>
          </ac:spMkLst>
        </pc:spChg>
        <pc:spChg chg="add mod">
          <ac:chgData name="Lobina, Consuelo: RBKC" userId="df1204cd-2c95-4c9a-a304-d0b3d8e64225" providerId="ADAL" clId="{E3F65443-F754-42E3-B2D6-DF8DE2B5E7E9}" dt="2021-01-05T13:09:16.134" v="401" actId="20577"/>
          <ac:spMkLst>
            <pc:docMk/>
            <pc:sldMk cId="4261149546" sldId="256"/>
            <ac:spMk id="23" creationId="{BEFE66A6-DF97-4E2B-9AD7-44ABCD792E85}"/>
          </ac:spMkLst>
        </pc:spChg>
        <pc:spChg chg="add mod">
          <ac:chgData name="Lobina, Consuelo: RBKC" userId="df1204cd-2c95-4c9a-a304-d0b3d8e64225" providerId="ADAL" clId="{E3F65443-F754-42E3-B2D6-DF8DE2B5E7E9}" dt="2021-01-05T14:57:41.848" v="615" actId="255"/>
          <ac:spMkLst>
            <pc:docMk/>
            <pc:sldMk cId="4261149546" sldId="256"/>
            <ac:spMk id="24" creationId="{80BC1FBB-01EE-4135-B617-8D78ECFBC28A}"/>
          </ac:spMkLst>
        </pc:spChg>
        <pc:spChg chg="add mod">
          <ac:chgData name="Lobina, Consuelo: RBKC" userId="df1204cd-2c95-4c9a-a304-d0b3d8e64225" providerId="ADAL" clId="{E3F65443-F754-42E3-B2D6-DF8DE2B5E7E9}" dt="2021-01-05T14:58:05.353" v="616" actId="255"/>
          <ac:spMkLst>
            <pc:docMk/>
            <pc:sldMk cId="4261149546" sldId="256"/>
            <ac:spMk id="26" creationId="{E471E9E3-EEAD-419A-9933-A5EBA956CA53}"/>
          </ac:spMkLst>
        </pc:spChg>
        <pc:spChg chg="add mod">
          <ac:chgData name="Lobina, Consuelo: RBKC" userId="df1204cd-2c95-4c9a-a304-d0b3d8e64225" providerId="ADAL" clId="{E3F65443-F754-42E3-B2D6-DF8DE2B5E7E9}" dt="2021-01-07T11:44:20.255" v="729" actId="14100"/>
          <ac:spMkLst>
            <pc:docMk/>
            <pc:sldMk cId="4261149546" sldId="256"/>
            <ac:spMk id="28" creationId="{8DA32D6B-C3C5-4EEC-9B9C-6060C8069234}"/>
          </ac:spMkLst>
        </pc:spChg>
        <pc:spChg chg="add del mod">
          <ac:chgData name="Lobina, Consuelo: RBKC" userId="df1204cd-2c95-4c9a-a304-d0b3d8e64225" providerId="ADAL" clId="{E3F65443-F754-42E3-B2D6-DF8DE2B5E7E9}" dt="2021-01-05T14:28:25.211" v="581" actId="478"/>
          <ac:spMkLst>
            <pc:docMk/>
            <pc:sldMk cId="4261149546" sldId="256"/>
            <ac:spMk id="30" creationId="{4F0C20BD-DF7E-40D9-AFBF-72A148DC4DF0}"/>
          </ac:spMkLst>
        </pc:spChg>
        <pc:spChg chg="add mod">
          <ac:chgData name="Lobina, Consuelo: RBKC" userId="df1204cd-2c95-4c9a-a304-d0b3d8e64225" providerId="ADAL" clId="{E3F65443-F754-42E3-B2D6-DF8DE2B5E7E9}" dt="2021-01-05T15:00:08.552" v="623" actId="255"/>
          <ac:spMkLst>
            <pc:docMk/>
            <pc:sldMk cId="4261149546" sldId="256"/>
            <ac:spMk id="32" creationId="{8D43BE6D-BACF-4E20-ADC3-C335792F2E3F}"/>
          </ac:spMkLst>
        </pc:spChg>
        <pc:spChg chg="add mod">
          <ac:chgData name="Lobina, Consuelo: RBKC" userId="df1204cd-2c95-4c9a-a304-d0b3d8e64225" providerId="ADAL" clId="{E3F65443-F754-42E3-B2D6-DF8DE2B5E7E9}" dt="2021-01-08T13:57:12.453" v="750" actId="20577"/>
          <ac:spMkLst>
            <pc:docMk/>
            <pc:sldMk cId="4261149546" sldId="256"/>
            <ac:spMk id="34" creationId="{CFDDCE6C-8090-4255-9C08-AD5738EC8D38}"/>
          </ac:spMkLst>
        </pc:spChg>
        <pc:cxnChg chg="add del mod">
          <ac:chgData name="Lobina, Consuelo: RBKC" userId="df1204cd-2c95-4c9a-a304-d0b3d8e64225" providerId="ADAL" clId="{E3F65443-F754-42E3-B2D6-DF8DE2B5E7E9}" dt="2021-01-04T17:33:08.882" v="115" actId="478"/>
          <ac:cxnSpMkLst>
            <pc:docMk/>
            <pc:sldMk cId="4261149546" sldId="256"/>
            <ac:cxnSpMk id="3" creationId="{0C6BC448-99EB-42EA-862A-09383CB032FB}"/>
          </ac:cxnSpMkLst>
        </pc:cxnChg>
        <pc:cxnChg chg="add del mod">
          <ac:chgData name="Lobina, Consuelo: RBKC" userId="df1204cd-2c95-4c9a-a304-d0b3d8e64225" providerId="ADAL" clId="{E3F65443-F754-42E3-B2D6-DF8DE2B5E7E9}" dt="2021-01-04T17:43:56.274" v="149" actId="478"/>
          <ac:cxnSpMkLst>
            <pc:docMk/>
            <pc:sldMk cId="4261149546" sldId="256"/>
            <ac:cxnSpMk id="10" creationId="{AAA0357D-D166-480A-BC50-596220146856}"/>
          </ac:cxnSpMkLst>
        </pc:cxnChg>
        <pc:cxnChg chg="add mod">
          <ac:chgData name="Lobina, Consuelo: RBKC" userId="df1204cd-2c95-4c9a-a304-d0b3d8e64225" providerId="ADAL" clId="{E3F65443-F754-42E3-B2D6-DF8DE2B5E7E9}" dt="2021-01-08T13:52:46.192" v="733" actId="14100"/>
          <ac:cxnSpMkLst>
            <pc:docMk/>
            <pc:sldMk cId="4261149546" sldId="256"/>
            <ac:cxnSpMk id="22" creationId="{0BE88B60-6FB2-4C2E-A531-F6B03DC81F3C}"/>
          </ac:cxnSpMkLst>
        </pc:cxnChg>
        <pc:cxnChg chg="add mod">
          <ac:chgData name="Lobina, Consuelo: RBKC" userId="df1204cd-2c95-4c9a-a304-d0b3d8e64225" providerId="ADAL" clId="{E3F65443-F754-42E3-B2D6-DF8DE2B5E7E9}" dt="2021-01-08T13:52:46.192" v="733" actId="14100"/>
          <ac:cxnSpMkLst>
            <pc:docMk/>
            <pc:sldMk cId="4261149546" sldId="256"/>
            <ac:cxnSpMk id="25" creationId="{6DA9B444-9633-4FCC-A44F-C6863682A020}"/>
          </ac:cxnSpMkLst>
        </pc:cxnChg>
        <pc:cxnChg chg="add mod">
          <ac:chgData name="Lobina, Consuelo: RBKC" userId="df1204cd-2c95-4c9a-a304-d0b3d8e64225" providerId="ADAL" clId="{E3F65443-F754-42E3-B2D6-DF8DE2B5E7E9}" dt="2021-01-08T13:58:14.543" v="752" actId="1076"/>
          <ac:cxnSpMkLst>
            <pc:docMk/>
            <pc:sldMk cId="4261149546" sldId="256"/>
            <ac:cxnSpMk id="27" creationId="{11614A05-527F-4C43-A07E-1390853E8A04}"/>
          </ac:cxnSpMkLst>
        </pc:cxnChg>
        <pc:cxnChg chg="add mod">
          <ac:chgData name="Lobina, Consuelo: RBKC" userId="df1204cd-2c95-4c9a-a304-d0b3d8e64225" providerId="ADAL" clId="{E3F65443-F754-42E3-B2D6-DF8DE2B5E7E9}" dt="2021-01-08T13:52:46.192" v="733" actId="14100"/>
          <ac:cxnSpMkLst>
            <pc:docMk/>
            <pc:sldMk cId="4261149546" sldId="256"/>
            <ac:cxnSpMk id="29" creationId="{575C2E25-A569-4B28-9EAB-AA6DD54D32B4}"/>
          </ac:cxnSpMkLst>
        </pc:cxnChg>
        <pc:cxnChg chg="add mod">
          <ac:chgData name="Lobina, Consuelo: RBKC" userId="df1204cd-2c95-4c9a-a304-d0b3d8e64225" providerId="ADAL" clId="{E3F65443-F754-42E3-B2D6-DF8DE2B5E7E9}" dt="2021-01-08T13:52:46.192" v="733" actId="14100"/>
          <ac:cxnSpMkLst>
            <pc:docMk/>
            <pc:sldMk cId="4261149546" sldId="256"/>
            <ac:cxnSpMk id="31" creationId="{2FAC797A-1728-4B06-BCAB-7F7DBA6A7154}"/>
          </ac:cxnSpMkLst>
        </pc:cxnChg>
        <pc:cxnChg chg="add mod">
          <ac:chgData name="Lobina, Consuelo: RBKC" userId="df1204cd-2c95-4c9a-a304-d0b3d8e64225" providerId="ADAL" clId="{E3F65443-F754-42E3-B2D6-DF8DE2B5E7E9}" dt="2021-01-08T13:52:46.192" v="733" actId="14100"/>
          <ac:cxnSpMkLst>
            <pc:docMk/>
            <pc:sldMk cId="4261149546" sldId="256"/>
            <ac:cxnSpMk id="33" creationId="{E0480A9C-818F-4CDB-9D63-F8D6608E09CC}"/>
          </ac:cxnSpMkLst>
        </pc:cxnChg>
        <pc:cxnChg chg="add mod">
          <ac:chgData name="Lobina, Consuelo: RBKC" userId="df1204cd-2c95-4c9a-a304-d0b3d8e64225" providerId="ADAL" clId="{E3F65443-F754-42E3-B2D6-DF8DE2B5E7E9}" dt="2021-01-08T13:52:46.192" v="733" actId="14100"/>
          <ac:cxnSpMkLst>
            <pc:docMk/>
            <pc:sldMk cId="4261149546" sldId="256"/>
            <ac:cxnSpMk id="35" creationId="{172F1BA3-315C-4490-9B44-6B9982AB4F0E}"/>
          </ac:cxnSpMkLst>
        </pc:cxnChg>
        <pc:cxnChg chg="add mod">
          <ac:chgData name="Lobina, Consuelo: RBKC" userId="df1204cd-2c95-4c9a-a304-d0b3d8e64225" providerId="ADAL" clId="{E3F65443-F754-42E3-B2D6-DF8DE2B5E7E9}" dt="2021-01-08T13:53:55.437" v="737" actId="14100"/>
          <ac:cxnSpMkLst>
            <pc:docMk/>
            <pc:sldMk cId="4261149546" sldId="256"/>
            <ac:cxnSpMk id="37" creationId="{5F9C7023-93AB-4D7B-8EFA-C67E66E66DAB}"/>
          </ac:cxnSpMkLst>
        </pc:cxnChg>
        <pc:cxnChg chg="add mod">
          <ac:chgData name="Lobina, Consuelo: RBKC" userId="df1204cd-2c95-4c9a-a304-d0b3d8e64225" providerId="ADAL" clId="{E3F65443-F754-42E3-B2D6-DF8DE2B5E7E9}" dt="2021-01-08T13:54:38.031" v="739" actId="11529"/>
          <ac:cxnSpMkLst>
            <pc:docMk/>
            <pc:sldMk cId="4261149546" sldId="256"/>
            <ac:cxnSpMk id="51" creationId="{A38989DC-E0C5-43D9-9C64-D23451783683}"/>
          </ac:cxnSpMkLst>
        </pc:cxnChg>
        <pc:cxnChg chg="add del mod">
          <ac:chgData name="Lobina, Consuelo: RBKC" userId="df1204cd-2c95-4c9a-a304-d0b3d8e64225" providerId="ADAL" clId="{E3F65443-F754-42E3-B2D6-DF8DE2B5E7E9}" dt="2021-01-08T13:59:13.206" v="756" actId="478"/>
          <ac:cxnSpMkLst>
            <pc:docMk/>
            <pc:sldMk cId="4261149546" sldId="256"/>
            <ac:cxnSpMk id="55" creationId="{828894D1-6CA6-4F2B-8A1F-549564580D53}"/>
          </ac:cxnSpMkLst>
        </pc:cxnChg>
        <pc:cxnChg chg="add mod">
          <ac:chgData name="Lobina, Consuelo: RBKC" userId="df1204cd-2c95-4c9a-a304-d0b3d8e64225" providerId="ADAL" clId="{E3F65443-F754-42E3-B2D6-DF8DE2B5E7E9}" dt="2021-01-08T13:59:34.046" v="757" actId="11529"/>
          <ac:cxnSpMkLst>
            <pc:docMk/>
            <pc:sldMk cId="4261149546" sldId="256"/>
            <ac:cxnSpMk id="59" creationId="{E6313E46-B288-4C6E-B18F-5843163490BB}"/>
          </ac:cxnSpMkLst>
        </pc:cxnChg>
      </pc:sldChg>
      <pc:sldChg chg="addSp delSp modSp add setBg">
        <pc:chgData name="Lobina, Consuelo: RBKC" userId="df1204cd-2c95-4c9a-a304-d0b3d8e64225" providerId="ADAL" clId="{E3F65443-F754-42E3-B2D6-DF8DE2B5E7E9}" dt="2021-01-05T10:36:58.408" v="174" actId="478"/>
        <pc:sldMkLst>
          <pc:docMk/>
          <pc:sldMk cId="1445270152" sldId="257"/>
        </pc:sldMkLst>
        <pc:spChg chg="add del mod">
          <ac:chgData name="Lobina, Consuelo: RBKC" userId="df1204cd-2c95-4c9a-a304-d0b3d8e64225" providerId="ADAL" clId="{E3F65443-F754-42E3-B2D6-DF8DE2B5E7E9}" dt="2021-01-05T10:20:17.092" v="164" actId="478"/>
          <ac:spMkLst>
            <pc:docMk/>
            <pc:sldMk cId="1445270152" sldId="257"/>
            <ac:spMk id="2" creationId="{31A1110A-324F-46EC-B202-E4782B88BA6F}"/>
          </ac:spMkLst>
        </pc:spChg>
        <pc:spChg chg="del mod">
          <ac:chgData name="Lobina, Consuelo: RBKC" userId="df1204cd-2c95-4c9a-a304-d0b3d8e64225" providerId="ADAL" clId="{E3F65443-F754-42E3-B2D6-DF8DE2B5E7E9}" dt="2021-01-04T17:40:04.103" v="139" actId="478"/>
          <ac:spMkLst>
            <pc:docMk/>
            <pc:sldMk cId="1445270152" sldId="257"/>
            <ac:spMk id="2" creationId="{8788C003-BF2C-4E74-AD29-717097F99B23}"/>
          </ac:spMkLst>
        </pc:spChg>
        <pc:spChg chg="del mod">
          <ac:chgData name="Lobina, Consuelo: RBKC" userId="df1204cd-2c95-4c9a-a304-d0b3d8e64225" providerId="ADAL" clId="{E3F65443-F754-42E3-B2D6-DF8DE2B5E7E9}" dt="2021-01-04T17:40:13.316" v="141" actId="478"/>
          <ac:spMkLst>
            <pc:docMk/>
            <pc:sldMk cId="1445270152" sldId="257"/>
            <ac:spMk id="3" creationId="{33475A53-8B5D-4896-A0F4-EA4A4BA6DAEB}"/>
          </ac:spMkLst>
        </pc:spChg>
        <pc:spChg chg="add del mod">
          <ac:chgData name="Lobina, Consuelo: RBKC" userId="df1204cd-2c95-4c9a-a304-d0b3d8e64225" providerId="ADAL" clId="{E3F65443-F754-42E3-B2D6-DF8DE2B5E7E9}" dt="2021-01-05T10:36:06.962" v="169" actId="478"/>
          <ac:spMkLst>
            <pc:docMk/>
            <pc:sldMk cId="1445270152" sldId="257"/>
            <ac:spMk id="3" creationId="{86EB2175-ECCB-45C7-BFFD-B21D84EEA45E}"/>
          </ac:spMkLst>
        </pc:spChg>
        <pc:spChg chg="add del mod">
          <ac:chgData name="Lobina, Consuelo: RBKC" userId="df1204cd-2c95-4c9a-a304-d0b3d8e64225" providerId="ADAL" clId="{E3F65443-F754-42E3-B2D6-DF8DE2B5E7E9}" dt="2021-01-05T10:36:58.408" v="174" actId="478"/>
          <ac:spMkLst>
            <pc:docMk/>
            <pc:sldMk cId="1445270152" sldId="257"/>
            <ac:spMk id="4" creationId="{E3D8962A-3F60-4CE6-B83F-EB30ED0491E9}"/>
          </ac:spMkLst>
        </pc:spChg>
      </pc:sldChg>
      <pc:sldChg chg="add del">
        <pc:chgData name="Lobina, Consuelo: RBKC" userId="df1204cd-2c95-4c9a-a304-d0b3d8e64225" providerId="ADAL" clId="{E3F65443-F754-42E3-B2D6-DF8DE2B5E7E9}" dt="2021-01-04T17:05:40.339" v="25" actId="2696"/>
        <pc:sldMkLst>
          <pc:docMk/>
          <pc:sldMk cId="1758527370" sldId="257"/>
        </pc:sldMkLst>
      </pc:sldChg>
      <pc:sldChg chg="add del">
        <pc:chgData name="Lobina, Consuelo: RBKC" userId="df1204cd-2c95-4c9a-a304-d0b3d8e64225" providerId="ADAL" clId="{E3F65443-F754-42E3-B2D6-DF8DE2B5E7E9}" dt="2021-01-04T17:41:13.793" v="143" actId="2696"/>
        <pc:sldMkLst>
          <pc:docMk/>
          <pc:sldMk cId="2359090944" sldId="258"/>
        </pc:sldMkLst>
      </pc:sldChg>
      <pc:sldChg chg="add del setBg">
        <pc:chgData name="Lobina, Consuelo: RBKC" userId="df1204cd-2c95-4c9a-a304-d0b3d8e64225" providerId="ADAL" clId="{E3F65443-F754-42E3-B2D6-DF8DE2B5E7E9}" dt="2021-01-04T17:42:56.706" v="146" actId="2696"/>
        <pc:sldMkLst>
          <pc:docMk/>
          <pc:sldMk cId="3145439083" sldId="25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EE12B-1EC5-48D9-9570-EF7EAAB430FB}" type="datetimeFigureOut">
              <a:rPr lang="en-US" smtClean="0"/>
              <a:t>1/8/2021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C08B4-5DCF-4374-B18C-59D6881EF50C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D51B8-E863-40FF-B0AE-C40CD0E6F8DF}" type="datetimeFigureOut">
              <a:rPr lang="en-US" smtClean="0"/>
              <a:t>1/8/2021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BC251-7808-4532-8FD9-2C2D329ADEB0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20CCF-1087-4AC5-9FE3-6F4D5EB9C80D}" type="datetimeFigureOut">
              <a:rPr lang="en-US" smtClean="0"/>
              <a:pPr/>
              <a:t>1/8/2021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3151C-C2C5-428C-B8B7-453E9A6E592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A39AF32-54BC-49DC-B44A-D40F6130CC9B}"/>
              </a:ext>
            </a:extLst>
          </p:cNvPr>
          <p:cNvSpPr txBox="1"/>
          <p:nvPr/>
        </p:nvSpPr>
        <p:spPr>
          <a:xfrm>
            <a:off x="2382487" y="40466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0E3D58-AEDA-43C7-9C64-33287092F742}"/>
              </a:ext>
            </a:extLst>
          </p:cNvPr>
          <p:cNvSpPr txBox="1"/>
          <p:nvPr/>
        </p:nvSpPr>
        <p:spPr>
          <a:xfrm>
            <a:off x="3233122" y="404664"/>
            <a:ext cx="4248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All About Me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789AB3-018A-45A6-8B50-85F44AB340FA}"/>
              </a:ext>
            </a:extLst>
          </p:cNvPr>
          <p:cNvSpPr/>
          <p:nvPr/>
        </p:nvSpPr>
        <p:spPr>
          <a:xfrm>
            <a:off x="3347864" y="1924565"/>
            <a:ext cx="2016224" cy="25218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tx1"/>
                </a:solidFill>
              </a:rPr>
              <a:t>kkk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D38F6BF-3404-419B-9B9D-5B925CB1AC84}"/>
              </a:ext>
            </a:extLst>
          </p:cNvPr>
          <p:cNvSpPr/>
          <p:nvPr/>
        </p:nvSpPr>
        <p:spPr>
          <a:xfrm>
            <a:off x="1043608" y="1052736"/>
            <a:ext cx="2304256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D472023-C760-42B1-94D6-C9165C7C4252}"/>
              </a:ext>
            </a:extLst>
          </p:cNvPr>
          <p:cNvSpPr/>
          <p:nvPr/>
        </p:nvSpPr>
        <p:spPr>
          <a:xfrm>
            <a:off x="466334" y="2708920"/>
            <a:ext cx="2665506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3C31583-EF79-41F5-B0E0-EE25DD257D0C}"/>
              </a:ext>
            </a:extLst>
          </p:cNvPr>
          <p:cNvSpPr/>
          <p:nvPr/>
        </p:nvSpPr>
        <p:spPr>
          <a:xfrm>
            <a:off x="971600" y="4293096"/>
            <a:ext cx="2304256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F8BA0F0-CD4B-4E9C-8E5D-3D143824CD6A}"/>
              </a:ext>
            </a:extLst>
          </p:cNvPr>
          <p:cNvSpPr/>
          <p:nvPr/>
        </p:nvSpPr>
        <p:spPr>
          <a:xfrm>
            <a:off x="1691680" y="5661248"/>
            <a:ext cx="2232248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7CE5A91-BBA8-4F7C-9010-3F6E505C4303}"/>
              </a:ext>
            </a:extLst>
          </p:cNvPr>
          <p:cNvSpPr/>
          <p:nvPr/>
        </p:nvSpPr>
        <p:spPr>
          <a:xfrm>
            <a:off x="4644008" y="5661248"/>
            <a:ext cx="2232248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AC94C98-7EAD-46E9-9E9B-320F78297F70}"/>
              </a:ext>
            </a:extLst>
          </p:cNvPr>
          <p:cNvSpPr/>
          <p:nvPr/>
        </p:nvSpPr>
        <p:spPr>
          <a:xfrm>
            <a:off x="5436096" y="4293096"/>
            <a:ext cx="2304256" cy="1008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AE9B047-C159-4C75-AB71-366359C2866F}"/>
              </a:ext>
            </a:extLst>
          </p:cNvPr>
          <p:cNvSpPr/>
          <p:nvPr/>
        </p:nvSpPr>
        <p:spPr>
          <a:xfrm>
            <a:off x="5580112" y="2780928"/>
            <a:ext cx="2808312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E7F0371-75E4-4F68-9328-8B96ED116253}"/>
              </a:ext>
            </a:extLst>
          </p:cNvPr>
          <p:cNvSpPr/>
          <p:nvPr/>
        </p:nvSpPr>
        <p:spPr>
          <a:xfrm>
            <a:off x="5436096" y="1052736"/>
            <a:ext cx="2376264" cy="9361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BE88B60-6FB2-4C2E-A531-F6B03DC81F3C}"/>
              </a:ext>
            </a:extLst>
          </p:cNvPr>
          <p:cNvCxnSpPr>
            <a:cxnSpLocks/>
            <a:stCxn id="11" idx="0"/>
            <a:endCxn id="19" idx="1"/>
          </p:cNvCxnSpPr>
          <p:nvPr/>
        </p:nvCxnSpPr>
        <p:spPr>
          <a:xfrm flipV="1">
            <a:off x="4355976" y="1520788"/>
            <a:ext cx="1080120" cy="40377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DA9B444-9633-4FCC-A44F-C6863682A020}"/>
              </a:ext>
            </a:extLst>
          </p:cNvPr>
          <p:cNvCxnSpPr>
            <a:cxnSpLocks/>
            <a:stCxn id="11" idx="0"/>
            <a:endCxn id="12" idx="3"/>
          </p:cNvCxnSpPr>
          <p:nvPr/>
        </p:nvCxnSpPr>
        <p:spPr>
          <a:xfrm flipH="1" flipV="1">
            <a:off x="3347864" y="1484784"/>
            <a:ext cx="1008112" cy="43978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1614A05-527F-4C43-A07E-1390853E8A04}"/>
              </a:ext>
            </a:extLst>
          </p:cNvPr>
          <p:cNvCxnSpPr>
            <a:cxnSpLocks/>
          </p:cNvCxnSpPr>
          <p:nvPr/>
        </p:nvCxnSpPr>
        <p:spPr>
          <a:xfrm>
            <a:off x="5445999" y="3284984"/>
            <a:ext cx="134113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75C2E25-A569-4B28-9EAB-AA6DD54D32B4}"/>
              </a:ext>
            </a:extLst>
          </p:cNvPr>
          <p:cNvCxnSpPr>
            <a:cxnSpLocks/>
            <a:stCxn id="11" idx="2"/>
            <a:endCxn id="14" idx="3"/>
          </p:cNvCxnSpPr>
          <p:nvPr/>
        </p:nvCxnSpPr>
        <p:spPr>
          <a:xfrm flipH="1">
            <a:off x="3275856" y="4446404"/>
            <a:ext cx="1080120" cy="314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FAC797A-1728-4B06-BCAB-7F7DBA6A7154}"/>
              </a:ext>
            </a:extLst>
          </p:cNvPr>
          <p:cNvCxnSpPr>
            <a:cxnSpLocks/>
            <a:stCxn id="11" idx="2"/>
            <a:endCxn id="17" idx="1"/>
          </p:cNvCxnSpPr>
          <p:nvPr/>
        </p:nvCxnSpPr>
        <p:spPr>
          <a:xfrm>
            <a:off x="4355976" y="4446404"/>
            <a:ext cx="1080120" cy="350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480A9C-818F-4CDB-9D63-F8D6608E09CC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3419872" y="4446404"/>
            <a:ext cx="936104" cy="12148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72F1BA3-315C-4490-9B44-6B9982AB4F0E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4355976" y="4446404"/>
            <a:ext cx="864096" cy="12148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F9C7023-93AB-4D7B-8EFA-C67E66E66DAB}"/>
              </a:ext>
            </a:extLst>
          </p:cNvPr>
          <p:cNvCxnSpPr>
            <a:cxnSpLocks/>
            <a:stCxn id="11" idx="1"/>
            <a:endCxn id="11" idx="1"/>
          </p:cNvCxnSpPr>
          <p:nvPr/>
        </p:nvCxnSpPr>
        <p:spPr>
          <a:xfrm>
            <a:off x="3347864" y="318548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3B07744-1ECE-46EA-A3CB-7AD2D2575BE0}"/>
              </a:ext>
            </a:extLst>
          </p:cNvPr>
          <p:cNvSpPr txBox="1"/>
          <p:nvPr/>
        </p:nvSpPr>
        <p:spPr>
          <a:xfrm>
            <a:off x="3563888" y="2204864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C6C5E2-56CF-481E-9220-F58D389CA4C4}"/>
              </a:ext>
            </a:extLst>
          </p:cNvPr>
          <p:cNvSpPr txBox="1"/>
          <p:nvPr/>
        </p:nvSpPr>
        <p:spPr>
          <a:xfrm>
            <a:off x="3504900" y="2053297"/>
            <a:ext cx="15841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My name is…</a:t>
            </a:r>
          </a:p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I am….years old</a:t>
            </a:r>
          </a:p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My birthday is….</a:t>
            </a:r>
          </a:p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Photo</a:t>
            </a:r>
          </a:p>
          <a:p>
            <a:endParaRPr lang="en-GB" sz="1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DFF8C7-B902-4FB1-9F0D-F281F3A773D3}"/>
              </a:ext>
            </a:extLst>
          </p:cNvPr>
          <p:cNvSpPr txBox="1"/>
          <p:nvPr/>
        </p:nvSpPr>
        <p:spPr>
          <a:xfrm>
            <a:off x="1180771" y="1180192"/>
            <a:ext cx="2045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My family members….</a:t>
            </a:r>
          </a:p>
          <a:p>
            <a:endParaRPr lang="en-GB" sz="1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Pets….</a:t>
            </a:r>
          </a:p>
          <a:p>
            <a:endParaRPr lang="en-GB" sz="1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4A41E7-C3D0-4740-BA58-51551FF5214E}"/>
              </a:ext>
            </a:extLst>
          </p:cNvPr>
          <p:cNvSpPr txBox="1"/>
          <p:nvPr/>
        </p:nvSpPr>
        <p:spPr>
          <a:xfrm>
            <a:off x="611560" y="2741721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My favourite food is…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FE66A6-DF97-4E2B-9AD7-44ABCD792E85}"/>
              </a:ext>
            </a:extLst>
          </p:cNvPr>
          <p:cNvSpPr txBox="1"/>
          <p:nvPr/>
        </p:nvSpPr>
        <p:spPr>
          <a:xfrm>
            <a:off x="1115616" y="4509120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M</a:t>
            </a:r>
            <a:r>
              <a:rPr lang="en-GB" sz="12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0BC1FBB-01EE-4135-B617-8D78ECFBC28A}"/>
              </a:ext>
            </a:extLst>
          </p:cNvPr>
          <p:cNvSpPr txBox="1"/>
          <p:nvPr/>
        </p:nvSpPr>
        <p:spPr>
          <a:xfrm>
            <a:off x="1105260" y="442887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My favourite toy is…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71E9E3-EEAD-419A-9933-A5EBA956CA53}"/>
              </a:ext>
            </a:extLst>
          </p:cNvPr>
          <p:cNvSpPr txBox="1"/>
          <p:nvPr/>
        </p:nvSpPr>
        <p:spPr>
          <a:xfrm>
            <a:off x="1763688" y="5741490"/>
            <a:ext cx="19808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My favourite activity and special  interest is…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DA32D6B-C3C5-4EEC-9B9C-6060C8069234}"/>
              </a:ext>
            </a:extLst>
          </p:cNvPr>
          <p:cNvSpPr txBox="1"/>
          <p:nvPr/>
        </p:nvSpPr>
        <p:spPr>
          <a:xfrm>
            <a:off x="4716016" y="5754724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My favourite colour is…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43BE6D-BACF-4E20-ADC3-C335792F2E3F}"/>
              </a:ext>
            </a:extLst>
          </p:cNvPr>
          <p:cNvSpPr txBox="1"/>
          <p:nvPr/>
        </p:nvSpPr>
        <p:spPr>
          <a:xfrm>
            <a:off x="5508104" y="4386571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I am very good at…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FDDCE6C-8090-4255-9C08-AD5738EC8D38}"/>
              </a:ext>
            </a:extLst>
          </p:cNvPr>
          <p:cNvSpPr txBox="1"/>
          <p:nvPr/>
        </p:nvSpPr>
        <p:spPr>
          <a:xfrm>
            <a:off x="5580112" y="2780928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I get up-set when…</a:t>
            </a:r>
          </a:p>
          <a:p>
            <a:endParaRPr lang="en-GB" sz="1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You can help me by…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EF9680-CB92-4F3D-A7C1-60E35D4C39BB}"/>
              </a:ext>
            </a:extLst>
          </p:cNvPr>
          <p:cNvSpPr txBox="1"/>
          <p:nvPr/>
        </p:nvSpPr>
        <p:spPr>
          <a:xfrm>
            <a:off x="5508104" y="1021359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More information</a:t>
            </a:r>
            <a:r>
              <a:rPr lang="en-GB" dirty="0">
                <a:solidFill>
                  <a:schemeClr val="bg1"/>
                </a:solidFill>
              </a:rPr>
              <a:t>: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38989DC-E0C5-43D9-9C64-D23451783683}"/>
              </a:ext>
            </a:extLst>
          </p:cNvPr>
          <p:cNvCxnSpPr>
            <a:stCxn id="11" idx="1"/>
            <a:endCxn id="13" idx="3"/>
          </p:cNvCxnSpPr>
          <p:nvPr/>
        </p:nvCxnSpPr>
        <p:spPr>
          <a:xfrm flipH="1" flipV="1">
            <a:off x="3131840" y="3176972"/>
            <a:ext cx="216024" cy="8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6313E46-B288-4C6E-B18F-5843163490BB}"/>
              </a:ext>
            </a:extLst>
          </p:cNvPr>
          <p:cNvCxnSpPr/>
          <p:nvPr/>
        </p:nvCxnSpPr>
        <p:spPr>
          <a:xfrm flipH="1">
            <a:off x="5357357" y="3284984"/>
            <a:ext cx="1507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149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5270152"/>
      </p:ext>
    </p:extLst>
  </p:cSld>
  <p:clrMapOvr>
    <a:masterClrMapping/>
  </p:clrMapOvr>
</p:sld>
</file>

<file path=ppt/theme/theme1.xml><?xml version="1.0" encoding="utf-8"?>
<a:theme xmlns:a="http://schemas.openxmlformats.org/drawingml/2006/main" name="R.B.K.C. Corporate">
  <a:themeElements>
    <a:clrScheme name="R.B.K.C. Corporate">
      <a:dk1>
        <a:srgbClr val="000000"/>
      </a:dk1>
      <a:lt1>
        <a:srgbClr val="FFFFFF"/>
      </a:lt1>
      <a:dk2>
        <a:srgbClr val="00209F"/>
      </a:dk2>
      <a:lt2>
        <a:srgbClr val="FFFFFF"/>
      </a:lt2>
      <a:accent1>
        <a:srgbClr val="00209F"/>
      </a:accent1>
      <a:accent2>
        <a:srgbClr val="96004B"/>
      </a:accent2>
      <a:accent3>
        <a:srgbClr val="B2BC00"/>
      </a:accent3>
      <a:accent4>
        <a:srgbClr val="948DD0"/>
      </a:accent4>
      <a:accent5>
        <a:srgbClr val="32D3CB"/>
      </a:accent5>
      <a:accent6>
        <a:srgbClr val="FF7300"/>
      </a:accent6>
      <a:hlink>
        <a:srgbClr val="0000FF"/>
      </a:hlink>
      <a:folHlink>
        <a:srgbClr val="800080"/>
      </a:folHlink>
    </a:clrScheme>
    <a:fontScheme name="R.B.K.C. 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AF50123E-7F8E-42C5-A43E-5FF3337DADE7}" vid="{6EA64FA7-9163-40B0-8470-9D8837E7C34D}"/>
    </a:ext>
  </a:extLst>
</a:theme>
</file>

<file path=ppt/theme/theme2.xml><?xml version="1.0" encoding="utf-8"?>
<a:theme xmlns:a="http://schemas.openxmlformats.org/drawingml/2006/main" name="Office Theme">
  <a:themeElements>
    <a:clrScheme name="R.B.K.C. Corporate">
      <a:dk1>
        <a:srgbClr val="000000"/>
      </a:dk1>
      <a:lt1>
        <a:srgbClr val="FFFFFF"/>
      </a:lt1>
      <a:dk2>
        <a:srgbClr val="00209F"/>
      </a:dk2>
      <a:lt2>
        <a:srgbClr val="FFFFFF"/>
      </a:lt2>
      <a:accent1>
        <a:srgbClr val="00209F"/>
      </a:accent1>
      <a:accent2>
        <a:srgbClr val="96004B"/>
      </a:accent2>
      <a:accent3>
        <a:srgbClr val="B2BC00"/>
      </a:accent3>
      <a:accent4>
        <a:srgbClr val="948DD0"/>
      </a:accent4>
      <a:accent5>
        <a:srgbClr val="32D3CB"/>
      </a:accent5>
      <a:accent6>
        <a:srgbClr val="FF7300"/>
      </a:accent6>
      <a:hlink>
        <a:srgbClr val="0000FF"/>
      </a:hlink>
      <a:folHlink>
        <a:srgbClr val="800080"/>
      </a:folHlink>
    </a:clrScheme>
    <a:fontScheme name="R.B.K.C. 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R.B.K.C. Corporate">
      <a:dk1>
        <a:srgbClr val="000000"/>
      </a:dk1>
      <a:lt1>
        <a:srgbClr val="FFFFFF"/>
      </a:lt1>
      <a:dk2>
        <a:srgbClr val="00209F"/>
      </a:dk2>
      <a:lt2>
        <a:srgbClr val="FFFFFF"/>
      </a:lt2>
      <a:accent1>
        <a:srgbClr val="00209F"/>
      </a:accent1>
      <a:accent2>
        <a:srgbClr val="96004B"/>
      </a:accent2>
      <a:accent3>
        <a:srgbClr val="B2BC00"/>
      </a:accent3>
      <a:accent4>
        <a:srgbClr val="948DD0"/>
      </a:accent4>
      <a:accent5>
        <a:srgbClr val="32D3CB"/>
      </a:accent5>
      <a:accent6>
        <a:srgbClr val="FF7300"/>
      </a:accent6>
      <a:hlink>
        <a:srgbClr val="0000FF"/>
      </a:hlink>
      <a:folHlink>
        <a:srgbClr val="800080"/>
      </a:folHlink>
    </a:clrScheme>
    <a:fontScheme name="R.B.K.C. 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18DC704BE1494CAA117FBDE0B548A5" ma:contentTypeVersion="9" ma:contentTypeDescription="Create a new document." ma:contentTypeScope="" ma:versionID="d7f6ae024c35f0b1c9ec6dde2ed30a68">
  <xsd:schema xmlns:xsd="http://www.w3.org/2001/XMLSchema" xmlns:xs="http://www.w3.org/2001/XMLSchema" xmlns:p="http://schemas.microsoft.com/office/2006/metadata/properties" xmlns:ns3="8ec5aefb-e8a9-4106-b293-07af42c90669" targetNamespace="http://schemas.microsoft.com/office/2006/metadata/properties" ma:root="true" ma:fieldsID="39deda7aac108a0c6001d75256d080c2" ns3:_="">
    <xsd:import namespace="8ec5aefb-e8a9-4106-b293-07af42c9066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c5aefb-e8a9-4106-b293-07af42c906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4DF5FA-CDDB-439C-8234-17BFDF9A14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FB6503-652E-42F2-B082-CEC7A4AD6D92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8ec5aefb-e8a9-4106-b293-07af42c9066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5899857-EE51-4A79-85C6-4A80D38675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c5aefb-e8a9-4106-b293-07af42c906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514</TotalTime>
  <Words>71</Words>
  <Application>Microsoft Office PowerPoint</Application>
  <PresentationFormat>On-screen Show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Comic Sans MS</vt:lpstr>
      <vt:lpstr>R.B.K.C. Corporate</vt:lpstr>
      <vt:lpstr>PowerPoint Presentation</vt:lpstr>
      <vt:lpstr>PowerPoint Presentation</vt:lpstr>
    </vt:vector>
  </TitlesOfParts>
  <Company>R.B.K.C.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Document Template</dc:subject>
  <dc:creator>Lobina, Consuelo: RBKC</dc:creator>
  <dc:description>V16.00 - 04/01/2016</dc:description>
  <cp:lastModifiedBy>Lobina, Consuelo: RBKC</cp:lastModifiedBy>
  <cp:revision>1</cp:revision>
  <dcterms:created xsi:type="dcterms:W3CDTF">2020-12-17T11:18:55Z</dcterms:created>
  <dcterms:modified xsi:type="dcterms:W3CDTF">2021-01-08T14:00:21Z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0x0101001518DC704BE1494CAA117FBDE0B548A5</vt:lpwstr>
  </property>
</Properties>
</file>