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5"/>
    <p:sldMasterId id="2147483684" r:id="rId6"/>
    <p:sldMasterId id="2147483756" r:id="rId7"/>
  </p:sldMasterIdLst>
  <p:notesMasterIdLst>
    <p:notesMasterId r:id="rId13"/>
  </p:notesMasterIdLst>
  <p:sldIdLst>
    <p:sldId id="3081" r:id="rId8"/>
    <p:sldId id="446" r:id="rId9"/>
    <p:sldId id="3071" r:id="rId10"/>
    <p:sldId id="3079" r:id="rId11"/>
    <p:sldId id="44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1F6769"/>
    <a:srgbClr val="00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86" autoAdjust="0"/>
  </p:normalViewPr>
  <p:slideViewPr>
    <p:cSldViewPr snapToGrid="0">
      <p:cViewPr varScale="1">
        <p:scale>
          <a:sx n="83" d="100"/>
          <a:sy n="83" d="100"/>
        </p:scale>
        <p:origin x="4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2CD81-15FF-48EE-96FA-7D05D2408E6C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C8A0B4ED-BD90-46E0-B4D6-F3D29E910AC6}">
      <dgm:prSet phldrT="[Text]"/>
      <dgm:spPr>
        <a:solidFill>
          <a:srgbClr val="FBD815"/>
        </a:solidFill>
      </dgm:spPr>
      <dgm:t>
        <a:bodyPr/>
        <a:lstStyle/>
        <a:p>
          <a:r>
            <a:rPr lang="en-AU"/>
            <a:t> </a:t>
          </a:r>
        </a:p>
      </dgm:t>
    </dgm:pt>
    <dgm:pt modelId="{9C7B41C7-63FA-44A3-8D54-F8DE8108480C}" type="parTrans" cxnId="{8EDF939B-26BC-491E-A42D-DBCE45AD25B1}">
      <dgm:prSet/>
      <dgm:spPr/>
      <dgm:t>
        <a:bodyPr/>
        <a:lstStyle/>
        <a:p>
          <a:endParaRPr lang="en-AU"/>
        </a:p>
      </dgm:t>
    </dgm:pt>
    <dgm:pt modelId="{5D2191CA-4563-4C6D-849E-52C28363116C}" type="sibTrans" cxnId="{8EDF939B-26BC-491E-A42D-DBCE45AD25B1}">
      <dgm:prSet/>
      <dgm:spPr/>
      <dgm:t>
        <a:bodyPr/>
        <a:lstStyle/>
        <a:p>
          <a:endParaRPr lang="en-AU"/>
        </a:p>
      </dgm:t>
    </dgm:pt>
    <dgm:pt modelId="{48842ACF-1A73-4538-804E-183A3CFC1B2B}">
      <dgm:prSet phldrT="[Text]"/>
      <dgm:spPr>
        <a:solidFill>
          <a:srgbClr val="EE4C5F"/>
        </a:solidFill>
      </dgm:spPr>
      <dgm:t>
        <a:bodyPr/>
        <a:lstStyle/>
        <a:p>
          <a:r>
            <a:rPr lang="en-AU"/>
            <a:t> </a:t>
          </a:r>
        </a:p>
      </dgm:t>
    </dgm:pt>
    <dgm:pt modelId="{F5E1C4D2-4800-4357-8200-4A0CBB5E4A2D}" type="parTrans" cxnId="{4706C434-0EDF-4C66-8391-5027CD864456}">
      <dgm:prSet/>
      <dgm:spPr/>
      <dgm:t>
        <a:bodyPr/>
        <a:lstStyle/>
        <a:p>
          <a:endParaRPr lang="en-AU"/>
        </a:p>
      </dgm:t>
    </dgm:pt>
    <dgm:pt modelId="{A68C1C61-E389-4F52-BE9E-B8F7FEA75368}" type="sibTrans" cxnId="{4706C434-0EDF-4C66-8391-5027CD864456}">
      <dgm:prSet/>
      <dgm:spPr/>
      <dgm:t>
        <a:bodyPr/>
        <a:lstStyle/>
        <a:p>
          <a:endParaRPr lang="en-AU"/>
        </a:p>
      </dgm:t>
    </dgm:pt>
    <dgm:pt modelId="{5F457266-1C78-4855-9850-D64860A120F1}">
      <dgm:prSet phldrT="[Text]"/>
      <dgm:spPr/>
      <dgm:t>
        <a:bodyPr/>
        <a:lstStyle/>
        <a:p>
          <a:r>
            <a:rPr lang="en-AU"/>
            <a:t> </a:t>
          </a:r>
        </a:p>
      </dgm:t>
    </dgm:pt>
    <dgm:pt modelId="{A9BCEA3D-0CEB-43B8-903E-8B391FD2E5AE}" type="parTrans" cxnId="{BE11AF04-A57F-4565-B54E-7DC9E941E363}">
      <dgm:prSet/>
      <dgm:spPr/>
      <dgm:t>
        <a:bodyPr/>
        <a:lstStyle/>
        <a:p>
          <a:endParaRPr lang="en-AU"/>
        </a:p>
      </dgm:t>
    </dgm:pt>
    <dgm:pt modelId="{C2E14163-A146-4C37-9F5B-4C3FC3516D62}" type="sibTrans" cxnId="{BE11AF04-A57F-4565-B54E-7DC9E941E363}">
      <dgm:prSet/>
      <dgm:spPr/>
      <dgm:t>
        <a:bodyPr/>
        <a:lstStyle/>
        <a:p>
          <a:endParaRPr lang="en-AU"/>
        </a:p>
      </dgm:t>
    </dgm:pt>
    <dgm:pt modelId="{77537226-EA3C-4790-B3A4-4C204ED43948}">
      <dgm:prSet/>
      <dgm:spPr>
        <a:solidFill>
          <a:srgbClr val="FD6FCA"/>
        </a:solidFill>
      </dgm:spPr>
      <dgm:t>
        <a:bodyPr/>
        <a:lstStyle/>
        <a:p>
          <a:endParaRPr lang="en-AU"/>
        </a:p>
      </dgm:t>
    </dgm:pt>
    <dgm:pt modelId="{A4C5693C-15A4-4367-8339-2A1E360386D2}" type="parTrans" cxnId="{4EB434EB-F53B-40C6-B778-11A89ED3ECAC}">
      <dgm:prSet/>
      <dgm:spPr/>
      <dgm:t>
        <a:bodyPr/>
        <a:lstStyle/>
        <a:p>
          <a:endParaRPr lang="en-AU"/>
        </a:p>
      </dgm:t>
    </dgm:pt>
    <dgm:pt modelId="{E86B055B-D8F9-4828-A53E-1C85B0C258B4}" type="sibTrans" cxnId="{4EB434EB-F53B-40C6-B778-11A89ED3ECAC}">
      <dgm:prSet/>
      <dgm:spPr/>
      <dgm:t>
        <a:bodyPr/>
        <a:lstStyle/>
        <a:p>
          <a:endParaRPr lang="en-AU"/>
        </a:p>
      </dgm:t>
    </dgm:pt>
    <dgm:pt modelId="{5F4EA1DD-3F8A-4054-915E-0F0588D497FA}">
      <dgm:prSet/>
      <dgm:spPr>
        <a:solidFill>
          <a:srgbClr val="2BD4BC"/>
        </a:solidFill>
      </dgm:spPr>
      <dgm:t>
        <a:bodyPr/>
        <a:lstStyle/>
        <a:p>
          <a:endParaRPr lang="en-AU"/>
        </a:p>
      </dgm:t>
    </dgm:pt>
    <dgm:pt modelId="{0DD1A7BC-72B8-4FE3-A610-9167FFC37D39}" type="parTrans" cxnId="{78946839-17E4-45BA-9C62-BE157CFC7C4D}">
      <dgm:prSet/>
      <dgm:spPr/>
      <dgm:t>
        <a:bodyPr/>
        <a:lstStyle/>
        <a:p>
          <a:endParaRPr lang="en-AU"/>
        </a:p>
      </dgm:t>
    </dgm:pt>
    <dgm:pt modelId="{01B1DE7C-9A35-4588-A8A1-322FCE2644BA}" type="sibTrans" cxnId="{78946839-17E4-45BA-9C62-BE157CFC7C4D}">
      <dgm:prSet/>
      <dgm:spPr/>
      <dgm:t>
        <a:bodyPr/>
        <a:lstStyle/>
        <a:p>
          <a:endParaRPr lang="en-AU"/>
        </a:p>
      </dgm:t>
    </dgm:pt>
    <dgm:pt modelId="{7D0223C2-8990-48BB-993F-04DCD4000AE3}">
      <dgm:prSet/>
      <dgm:spPr>
        <a:solidFill>
          <a:srgbClr val="4EFC8C"/>
        </a:solidFill>
      </dgm:spPr>
      <dgm:t>
        <a:bodyPr/>
        <a:lstStyle/>
        <a:p>
          <a:endParaRPr lang="en-AU"/>
        </a:p>
      </dgm:t>
    </dgm:pt>
    <dgm:pt modelId="{8042794B-5BFE-4FAF-8BE4-311FD7ED5C91}" type="parTrans" cxnId="{FF1FA573-C842-4744-8207-C47A23F7CE8E}">
      <dgm:prSet/>
      <dgm:spPr/>
      <dgm:t>
        <a:bodyPr/>
        <a:lstStyle/>
        <a:p>
          <a:endParaRPr lang="en-AU"/>
        </a:p>
      </dgm:t>
    </dgm:pt>
    <dgm:pt modelId="{381EA1D5-A129-4A49-A413-E0F4482676E0}" type="sibTrans" cxnId="{FF1FA573-C842-4744-8207-C47A23F7CE8E}">
      <dgm:prSet/>
      <dgm:spPr/>
      <dgm:t>
        <a:bodyPr/>
        <a:lstStyle/>
        <a:p>
          <a:endParaRPr lang="en-AU"/>
        </a:p>
      </dgm:t>
    </dgm:pt>
    <dgm:pt modelId="{696841F0-67DB-4B15-AE66-544133A94BEA}" type="pres">
      <dgm:prSet presAssocID="{2552CD81-15FF-48EE-96FA-7D05D2408E6C}" presName="compositeShape" presStyleCnt="0">
        <dgm:presLayoutVars>
          <dgm:chMax val="7"/>
          <dgm:dir/>
          <dgm:resizeHandles val="exact"/>
        </dgm:presLayoutVars>
      </dgm:prSet>
      <dgm:spPr/>
    </dgm:pt>
    <dgm:pt modelId="{158C6B42-0DE6-4202-AFDA-F28B33A0579D}" type="pres">
      <dgm:prSet presAssocID="{2552CD81-15FF-48EE-96FA-7D05D2408E6C}" presName="wedge1" presStyleLbl="node1" presStyleIdx="0" presStyleCnt="6" custLinFactNeighborX="-2932" custLinFactNeighborY="5208"/>
      <dgm:spPr/>
    </dgm:pt>
    <dgm:pt modelId="{05F91391-105E-4FAB-A919-7E2310711697}" type="pres">
      <dgm:prSet presAssocID="{2552CD81-15FF-48EE-96FA-7D05D2408E6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2A8CE70-B49A-44F2-9C28-D54E36F3B1BF}" type="pres">
      <dgm:prSet presAssocID="{2552CD81-15FF-48EE-96FA-7D05D2408E6C}" presName="wedge2" presStyleLbl="node1" presStyleIdx="1" presStyleCnt="6"/>
      <dgm:spPr/>
    </dgm:pt>
    <dgm:pt modelId="{903B296A-FBC0-4244-9D49-4AE2935E5DBE}" type="pres">
      <dgm:prSet presAssocID="{2552CD81-15FF-48EE-96FA-7D05D2408E6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8B41407-9B92-4F07-B929-92C538CB3B8D}" type="pres">
      <dgm:prSet presAssocID="{2552CD81-15FF-48EE-96FA-7D05D2408E6C}" presName="wedge3" presStyleLbl="node1" presStyleIdx="2" presStyleCnt="6"/>
      <dgm:spPr/>
    </dgm:pt>
    <dgm:pt modelId="{5C522D37-16D9-4C35-96C5-7B1F818AF52E}" type="pres">
      <dgm:prSet presAssocID="{2552CD81-15FF-48EE-96FA-7D05D2408E6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FF8C7EC-D7CE-49F0-8988-E782E3CB8A11}" type="pres">
      <dgm:prSet presAssocID="{2552CD81-15FF-48EE-96FA-7D05D2408E6C}" presName="wedge4" presStyleLbl="node1" presStyleIdx="3" presStyleCnt="6"/>
      <dgm:spPr/>
    </dgm:pt>
    <dgm:pt modelId="{31667299-089A-48B2-AF6E-E8771CC6B569}" type="pres">
      <dgm:prSet presAssocID="{2552CD81-15FF-48EE-96FA-7D05D2408E6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9BBF00B-4367-462F-97C5-E48A9F06B475}" type="pres">
      <dgm:prSet presAssocID="{2552CD81-15FF-48EE-96FA-7D05D2408E6C}" presName="wedge5" presStyleLbl="node1" presStyleIdx="4" presStyleCnt="6"/>
      <dgm:spPr/>
    </dgm:pt>
    <dgm:pt modelId="{AACDCCD1-6B78-4F77-A2FD-F51620C9673E}" type="pres">
      <dgm:prSet presAssocID="{2552CD81-15FF-48EE-96FA-7D05D2408E6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3D651FA-6FB8-4065-BB17-341D6D742778}" type="pres">
      <dgm:prSet presAssocID="{2552CD81-15FF-48EE-96FA-7D05D2408E6C}" presName="wedge6" presStyleLbl="node1" presStyleIdx="5" presStyleCnt="6"/>
      <dgm:spPr/>
    </dgm:pt>
    <dgm:pt modelId="{79680412-7100-43C7-97EC-551D4C4F0833}" type="pres">
      <dgm:prSet presAssocID="{2552CD81-15FF-48EE-96FA-7D05D2408E6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11AF04-A57F-4565-B54E-7DC9E941E363}" srcId="{2552CD81-15FF-48EE-96FA-7D05D2408E6C}" destId="{5F457266-1C78-4855-9850-D64860A120F1}" srcOrd="5" destOrd="0" parTransId="{A9BCEA3D-0CEB-43B8-903E-8B391FD2E5AE}" sibTransId="{C2E14163-A146-4C37-9F5B-4C3FC3516D62}"/>
    <dgm:cxn modelId="{4CCB9607-DDF2-45BB-B239-AAB9D714B0B3}" type="presOf" srcId="{7D0223C2-8990-48BB-993F-04DCD4000AE3}" destId="{903B296A-FBC0-4244-9D49-4AE2935E5DBE}" srcOrd="1" destOrd="0" presId="urn:microsoft.com/office/officeart/2005/8/layout/chart3"/>
    <dgm:cxn modelId="{680B2113-DE2F-445C-A0A6-DBD24F318C30}" type="presOf" srcId="{77537226-EA3C-4790-B3A4-4C204ED43948}" destId="{CFF8C7EC-D7CE-49F0-8988-E782E3CB8A11}" srcOrd="0" destOrd="0" presId="urn:microsoft.com/office/officeart/2005/8/layout/chart3"/>
    <dgm:cxn modelId="{FFC7A916-F475-4167-8FC6-5EF712CEC6EF}" type="presOf" srcId="{C8A0B4ED-BD90-46E0-B4D6-F3D29E910AC6}" destId="{05F91391-105E-4FAB-A919-7E2310711697}" srcOrd="1" destOrd="0" presId="urn:microsoft.com/office/officeart/2005/8/layout/chart3"/>
    <dgm:cxn modelId="{D11AED1A-53AA-4B72-B3C6-06E8A9FC4FD4}" type="presOf" srcId="{5F457266-1C78-4855-9850-D64860A120F1}" destId="{E3D651FA-6FB8-4065-BB17-341D6D742778}" srcOrd="0" destOrd="0" presId="urn:microsoft.com/office/officeart/2005/8/layout/chart3"/>
    <dgm:cxn modelId="{8032D92C-F9F8-4BF9-A65F-28E42B0D97DA}" type="presOf" srcId="{5F4EA1DD-3F8A-4054-915E-0F0588D497FA}" destId="{5C522D37-16D9-4C35-96C5-7B1F818AF52E}" srcOrd="1" destOrd="0" presId="urn:microsoft.com/office/officeart/2005/8/layout/chart3"/>
    <dgm:cxn modelId="{4706C434-0EDF-4C66-8391-5027CD864456}" srcId="{2552CD81-15FF-48EE-96FA-7D05D2408E6C}" destId="{48842ACF-1A73-4538-804E-183A3CFC1B2B}" srcOrd="4" destOrd="0" parTransId="{F5E1C4D2-4800-4357-8200-4A0CBB5E4A2D}" sibTransId="{A68C1C61-E389-4F52-BE9E-B8F7FEA75368}"/>
    <dgm:cxn modelId="{47685337-92CD-4DDA-82E7-3255CBA0CECF}" type="presOf" srcId="{48842ACF-1A73-4538-804E-183A3CFC1B2B}" destId="{99BBF00B-4367-462F-97C5-E48A9F06B475}" srcOrd="0" destOrd="0" presId="urn:microsoft.com/office/officeart/2005/8/layout/chart3"/>
    <dgm:cxn modelId="{78946839-17E4-45BA-9C62-BE157CFC7C4D}" srcId="{2552CD81-15FF-48EE-96FA-7D05D2408E6C}" destId="{5F4EA1DD-3F8A-4054-915E-0F0588D497FA}" srcOrd="2" destOrd="0" parTransId="{0DD1A7BC-72B8-4FE3-A610-9167FFC37D39}" sibTransId="{01B1DE7C-9A35-4588-A8A1-322FCE2644BA}"/>
    <dgm:cxn modelId="{F09B643D-C209-46A9-92BC-EDAD6E24F439}" type="presOf" srcId="{48842ACF-1A73-4538-804E-183A3CFC1B2B}" destId="{AACDCCD1-6B78-4F77-A2FD-F51620C9673E}" srcOrd="1" destOrd="0" presId="urn:microsoft.com/office/officeart/2005/8/layout/chart3"/>
    <dgm:cxn modelId="{FF1FA573-C842-4744-8207-C47A23F7CE8E}" srcId="{2552CD81-15FF-48EE-96FA-7D05D2408E6C}" destId="{7D0223C2-8990-48BB-993F-04DCD4000AE3}" srcOrd="1" destOrd="0" parTransId="{8042794B-5BFE-4FAF-8BE4-311FD7ED5C91}" sibTransId="{381EA1D5-A129-4A49-A413-E0F4482676E0}"/>
    <dgm:cxn modelId="{69ADEC53-52FD-4D7D-9246-10D9F6B9156D}" type="presOf" srcId="{2552CD81-15FF-48EE-96FA-7D05D2408E6C}" destId="{696841F0-67DB-4B15-AE66-544133A94BEA}" srcOrd="0" destOrd="0" presId="urn:microsoft.com/office/officeart/2005/8/layout/chart3"/>
    <dgm:cxn modelId="{48363487-5A9C-4A97-A098-CFE0056DDA1E}" type="presOf" srcId="{5F457266-1C78-4855-9850-D64860A120F1}" destId="{79680412-7100-43C7-97EC-551D4C4F0833}" srcOrd="1" destOrd="0" presId="urn:microsoft.com/office/officeart/2005/8/layout/chart3"/>
    <dgm:cxn modelId="{697D488E-8E47-4AB8-AA57-18F6A574DA47}" type="presOf" srcId="{C8A0B4ED-BD90-46E0-B4D6-F3D29E910AC6}" destId="{158C6B42-0DE6-4202-AFDA-F28B33A0579D}" srcOrd="0" destOrd="0" presId="urn:microsoft.com/office/officeart/2005/8/layout/chart3"/>
    <dgm:cxn modelId="{8EDF939B-26BC-491E-A42D-DBCE45AD25B1}" srcId="{2552CD81-15FF-48EE-96FA-7D05D2408E6C}" destId="{C8A0B4ED-BD90-46E0-B4D6-F3D29E910AC6}" srcOrd="0" destOrd="0" parTransId="{9C7B41C7-63FA-44A3-8D54-F8DE8108480C}" sibTransId="{5D2191CA-4563-4C6D-849E-52C28363116C}"/>
    <dgm:cxn modelId="{C94629A9-B6C7-45D6-BEDC-42BA4E24FFDE}" type="presOf" srcId="{5F4EA1DD-3F8A-4054-915E-0F0588D497FA}" destId="{98B41407-9B92-4F07-B929-92C538CB3B8D}" srcOrd="0" destOrd="0" presId="urn:microsoft.com/office/officeart/2005/8/layout/chart3"/>
    <dgm:cxn modelId="{216190D0-14CE-4464-B7C1-E8BA1C5C5517}" type="presOf" srcId="{77537226-EA3C-4790-B3A4-4C204ED43948}" destId="{31667299-089A-48B2-AF6E-E8771CC6B569}" srcOrd="1" destOrd="0" presId="urn:microsoft.com/office/officeart/2005/8/layout/chart3"/>
    <dgm:cxn modelId="{770147D1-F241-462F-8E3F-59A66F3A5FFF}" type="presOf" srcId="{7D0223C2-8990-48BB-993F-04DCD4000AE3}" destId="{D2A8CE70-B49A-44F2-9C28-D54E36F3B1BF}" srcOrd="0" destOrd="0" presId="urn:microsoft.com/office/officeart/2005/8/layout/chart3"/>
    <dgm:cxn modelId="{4EB434EB-F53B-40C6-B778-11A89ED3ECAC}" srcId="{2552CD81-15FF-48EE-96FA-7D05D2408E6C}" destId="{77537226-EA3C-4790-B3A4-4C204ED43948}" srcOrd="3" destOrd="0" parTransId="{A4C5693C-15A4-4367-8339-2A1E360386D2}" sibTransId="{E86B055B-D8F9-4828-A53E-1C85B0C258B4}"/>
    <dgm:cxn modelId="{85F62401-F120-4CAD-962B-B6237A558F81}" type="presParOf" srcId="{696841F0-67DB-4B15-AE66-544133A94BEA}" destId="{158C6B42-0DE6-4202-AFDA-F28B33A0579D}" srcOrd="0" destOrd="0" presId="urn:microsoft.com/office/officeart/2005/8/layout/chart3"/>
    <dgm:cxn modelId="{6E0D4391-F8CE-4E92-A3BF-9A321913A3E7}" type="presParOf" srcId="{696841F0-67DB-4B15-AE66-544133A94BEA}" destId="{05F91391-105E-4FAB-A919-7E2310711697}" srcOrd="1" destOrd="0" presId="urn:microsoft.com/office/officeart/2005/8/layout/chart3"/>
    <dgm:cxn modelId="{A45C183D-95A6-4B1D-B80C-39025CB04EED}" type="presParOf" srcId="{696841F0-67DB-4B15-AE66-544133A94BEA}" destId="{D2A8CE70-B49A-44F2-9C28-D54E36F3B1BF}" srcOrd="2" destOrd="0" presId="urn:microsoft.com/office/officeart/2005/8/layout/chart3"/>
    <dgm:cxn modelId="{89C875DC-440F-4A4D-BC3A-0BBA792541A4}" type="presParOf" srcId="{696841F0-67DB-4B15-AE66-544133A94BEA}" destId="{903B296A-FBC0-4244-9D49-4AE2935E5DBE}" srcOrd="3" destOrd="0" presId="urn:microsoft.com/office/officeart/2005/8/layout/chart3"/>
    <dgm:cxn modelId="{E22F43C7-E563-43A9-B358-620D345E0FAE}" type="presParOf" srcId="{696841F0-67DB-4B15-AE66-544133A94BEA}" destId="{98B41407-9B92-4F07-B929-92C538CB3B8D}" srcOrd="4" destOrd="0" presId="urn:microsoft.com/office/officeart/2005/8/layout/chart3"/>
    <dgm:cxn modelId="{57D4576F-0703-4EC1-9415-F2FC5EB5DEEF}" type="presParOf" srcId="{696841F0-67DB-4B15-AE66-544133A94BEA}" destId="{5C522D37-16D9-4C35-96C5-7B1F818AF52E}" srcOrd="5" destOrd="0" presId="urn:microsoft.com/office/officeart/2005/8/layout/chart3"/>
    <dgm:cxn modelId="{8FCB033E-2A9C-4336-A4B7-71C8AEB4C1D2}" type="presParOf" srcId="{696841F0-67DB-4B15-AE66-544133A94BEA}" destId="{CFF8C7EC-D7CE-49F0-8988-E782E3CB8A11}" srcOrd="6" destOrd="0" presId="urn:microsoft.com/office/officeart/2005/8/layout/chart3"/>
    <dgm:cxn modelId="{5C02878E-86DD-42F1-AED4-68D026CEA0B5}" type="presParOf" srcId="{696841F0-67DB-4B15-AE66-544133A94BEA}" destId="{31667299-089A-48B2-AF6E-E8771CC6B569}" srcOrd="7" destOrd="0" presId="urn:microsoft.com/office/officeart/2005/8/layout/chart3"/>
    <dgm:cxn modelId="{F21575DC-E770-40E9-8360-C176973CBAB7}" type="presParOf" srcId="{696841F0-67DB-4B15-AE66-544133A94BEA}" destId="{99BBF00B-4367-462F-97C5-E48A9F06B475}" srcOrd="8" destOrd="0" presId="urn:microsoft.com/office/officeart/2005/8/layout/chart3"/>
    <dgm:cxn modelId="{2FC628BB-382B-4CD5-A7D4-92BE951B0295}" type="presParOf" srcId="{696841F0-67DB-4B15-AE66-544133A94BEA}" destId="{AACDCCD1-6B78-4F77-A2FD-F51620C9673E}" srcOrd="9" destOrd="0" presId="urn:microsoft.com/office/officeart/2005/8/layout/chart3"/>
    <dgm:cxn modelId="{CA19CBEE-E123-4BED-A0E1-92CCA28EDEB5}" type="presParOf" srcId="{696841F0-67DB-4B15-AE66-544133A94BEA}" destId="{E3D651FA-6FB8-4065-BB17-341D6D742778}" srcOrd="10" destOrd="0" presId="urn:microsoft.com/office/officeart/2005/8/layout/chart3"/>
    <dgm:cxn modelId="{B12DF576-1985-4529-BF23-507D3E8E648A}" type="presParOf" srcId="{696841F0-67DB-4B15-AE66-544133A94BEA}" destId="{79680412-7100-43C7-97EC-551D4C4F0833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2CD81-15FF-48EE-96FA-7D05D2408E6C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C8A0B4ED-BD90-46E0-B4D6-F3D29E910AC6}">
      <dgm:prSet phldrT="[Text]"/>
      <dgm:spPr>
        <a:solidFill>
          <a:srgbClr val="FBD815"/>
        </a:solidFill>
      </dgm:spPr>
      <dgm:t>
        <a:bodyPr/>
        <a:lstStyle/>
        <a:p>
          <a:r>
            <a:rPr lang="en-AU"/>
            <a:t> </a:t>
          </a:r>
        </a:p>
      </dgm:t>
    </dgm:pt>
    <dgm:pt modelId="{9C7B41C7-63FA-44A3-8D54-F8DE8108480C}" type="parTrans" cxnId="{8EDF939B-26BC-491E-A42D-DBCE45AD25B1}">
      <dgm:prSet/>
      <dgm:spPr/>
      <dgm:t>
        <a:bodyPr/>
        <a:lstStyle/>
        <a:p>
          <a:endParaRPr lang="en-AU"/>
        </a:p>
      </dgm:t>
    </dgm:pt>
    <dgm:pt modelId="{5D2191CA-4563-4C6D-849E-52C28363116C}" type="sibTrans" cxnId="{8EDF939B-26BC-491E-A42D-DBCE45AD25B1}">
      <dgm:prSet/>
      <dgm:spPr/>
      <dgm:t>
        <a:bodyPr/>
        <a:lstStyle/>
        <a:p>
          <a:endParaRPr lang="en-AU"/>
        </a:p>
      </dgm:t>
    </dgm:pt>
    <dgm:pt modelId="{48842ACF-1A73-4538-804E-183A3CFC1B2B}">
      <dgm:prSet phldrT="[Text]"/>
      <dgm:spPr>
        <a:solidFill>
          <a:srgbClr val="EE4C5F"/>
        </a:solidFill>
      </dgm:spPr>
      <dgm:t>
        <a:bodyPr/>
        <a:lstStyle/>
        <a:p>
          <a:r>
            <a:rPr lang="en-AU"/>
            <a:t> </a:t>
          </a:r>
        </a:p>
      </dgm:t>
    </dgm:pt>
    <dgm:pt modelId="{F5E1C4D2-4800-4357-8200-4A0CBB5E4A2D}" type="parTrans" cxnId="{4706C434-0EDF-4C66-8391-5027CD864456}">
      <dgm:prSet/>
      <dgm:spPr/>
      <dgm:t>
        <a:bodyPr/>
        <a:lstStyle/>
        <a:p>
          <a:endParaRPr lang="en-AU"/>
        </a:p>
      </dgm:t>
    </dgm:pt>
    <dgm:pt modelId="{A68C1C61-E389-4F52-BE9E-B8F7FEA75368}" type="sibTrans" cxnId="{4706C434-0EDF-4C66-8391-5027CD864456}">
      <dgm:prSet/>
      <dgm:spPr/>
      <dgm:t>
        <a:bodyPr/>
        <a:lstStyle/>
        <a:p>
          <a:endParaRPr lang="en-AU"/>
        </a:p>
      </dgm:t>
    </dgm:pt>
    <dgm:pt modelId="{5F457266-1C78-4855-9850-D64860A120F1}">
      <dgm:prSet phldrT="[Text]"/>
      <dgm:spPr/>
      <dgm:t>
        <a:bodyPr/>
        <a:lstStyle/>
        <a:p>
          <a:r>
            <a:rPr lang="en-AU"/>
            <a:t> </a:t>
          </a:r>
        </a:p>
      </dgm:t>
    </dgm:pt>
    <dgm:pt modelId="{A9BCEA3D-0CEB-43B8-903E-8B391FD2E5AE}" type="parTrans" cxnId="{BE11AF04-A57F-4565-B54E-7DC9E941E363}">
      <dgm:prSet/>
      <dgm:spPr/>
      <dgm:t>
        <a:bodyPr/>
        <a:lstStyle/>
        <a:p>
          <a:endParaRPr lang="en-AU"/>
        </a:p>
      </dgm:t>
    </dgm:pt>
    <dgm:pt modelId="{C2E14163-A146-4C37-9F5B-4C3FC3516D62}" type="sibTrans" cxnId="{BE11AF04-A57F-4565-B54E-7DC9E941E363}">
      <dgm:prSet/>
      <dgm:spPr/>
      <dgm:t>
        <a:bodyPr/>
        <a:lstStyle/>
        <a:p>
          <a:endParaRPr lang="en-AU"/>
        </a:p>
      </dgm:t>
    </dgm:pt>
    <dgm:pt modelId="{77537226-EA3C-4790-B3A4-4C204ED43948}">
      <dgm:prSet/>
      <dgm:spPr>
        <a:solidFill>
          <a:srgbClr val="FD6FCA"/>
        </a:solidFill>
      </dgm:spPr>
      <dgm:t>
        <a:bodyPr/>
        <a:lstStyle/>
        <a:p>
          <a:endParaRPr lang="en-AU"/>
        </a:p>
      </dgm:t>
    </dgm:pt>
    <dgm:pt modelId="{A4C5693C-15A4-4367-8339-2A1E360386D2}" type="parTrans" cxnId="{4EB434EB-F53B-40C6-B778-11A89ED3ECAC}">
      <dgm:prSet/>
      <dgm:spPr/>
      <dgm:t>
        <a:bodyPr/>
        <a:lstStyle/>
        <a:p>
          <a:endParaRPr lang="en-AU"/>
        </a:p>
      </dgm:t>
    </dgm:pt>
    <dgm:pt modelId="{E86B055B-D8F9-4828-A53E-1C85B0C258B4}" type="sibTrans" cxnId="{4EB434EB-F53B-40C6-B778-11A89ED3ECAC}">
      <dgm:prSet/>
      <dgm:spPr/>
      <dgm:t>
        <a:bodyPr/>
        <a:lstStyle/>
        <a:p>
          <a:endParaRPr lang="en-AU"/>
        </a:p>
      </dgm:t>
    </dgm:pt>
    <dgm:pt modelId="{5F4EA1DD-3F8A-4054-915E-0F0588D497FA}">
      <dgm:prSet/>
      <dgm:spPr>
        <a:solidFill>
          <a:srgbClr val="2BD4BC"/>
        </a:solidFill>
      </dgm:spPr>
      <dgm:t>
        <a:bodyPr/>
        <a:lstStyle/>
        <a:p>
          <a:endParaRPr lang="en-AU"/>
        </a:p>
      </dgm:t>
    </dgm:pt>
    <dgm:pt modelId="{0DD1A7BC-72B8-4FE3-A610-9167FFC37D39}" type="parTrans" cxnId="{78946839-17E4-45BA-9C62-BE157CFC7C4D}">
      <dgm:prSet/>
      <dgm:spPr/>
      <dgm:t>
        <a:bodyPr/>
        <a:lstStyle/>
        <a:p>
          <a:endParaRPr lang="en-AU"/>
        </a:p>
      </dgm:t>
    </dgm:pt>
    <dgm:pt modelId="{01B1DE7C-9A35-4588-A8A1-322FCE2644BA}" type="sibTrans" cxnId="{78946839-17E4-45BA-9C62-BE157CFC7C4D}">
      <dgm:prSet/>
      <dgm:spPr/>
      <dgm:t>
        <a:bodyPr/>
        <a:lstStyle/>
        <a:p>
          <a:endParaRPr lang="en-AU"/>
        </a:p>
      </dgm:t>
    </dgm:pt>
    <dgm:pt modelId="{7D0223C2-8990-48BB-993F-04DCD4000AE3}">
      <dgm:prSet/>
      <dgm:spPr>
        <a:solidFill>
          <a:srgbClr val="4EFC8C"/>
        </a:solidFill>
      </dgm:spPr>
      <dgm:t>
        <a:bodyPr/>
        <a:lstStyle/>
        <a:p>
          <a:endParaRPr lang="en-AU"/>
        </a:p>
      </dgm:t>
    </dgm:pt>
    <dgm:pt modelId="{8042794B-5BFE-4FAF-8BE4-311FD7ED5C91}" type="parTrans" cxnId="{FF1FA573-C842-4744-8207-C47A23F7CE8E}">
      <dgm:prSet/>
      <dgm:spPr/>
      <dgm:t>
        <a:bodyPr/>
        <a:lstStyle/>
        <a:p>
          <a:endParaRPr lang="en-AU"/>
        </a:p>
      </dgm:t>
    </dgm:pt>
    <dgm:pt modelId="{381EA1D5-A129-4A49-A413-E0F4482676E0}" type="sibTrans" cxnId="{FF1FA573-C842-4744-8207-C47A23F7CE8E}">
      <dgm:prSet/>
      <dgm:spPr/>
      <dgm:t>
        <a:bodyPr/>
        <a:lstStyle/>
        <a:p>
          <a:endParaRPr lang="en-AU"/>
        </a:p>
      </dgm:t>
    </dgm:pt>
    <dgm:pt modelId="{696841F0-67DB-4B15-AE66-544133A94BEA}" type="pres">
      <dgm:prSet presAssocID="{2552CD81-15FF-48EE-96FA-7D05D2408E6C}" presName="compositeShape" presStyleCnt="0">
        <dgm:presLayoutVars>
          <dgm:chMax val="7"/>
          <dgm:dir/>
          <dgm:resizeHandles val="exact"/>
        </dgm:presLayoutVars>
      </dgm:prSet>
      <dgm:spPr/>
    </dgm:pt>
    <dgm:pt modelId="{158C6B42-0DE6-4202-AFDA-F28B33A0579D}" type="pres">
      <dgm:prSet presAssocID="{2552CD81-15FF-48EE-96FA-7D05D2408E6C}" presName="wedge1" presStyleLbl="node1" presStyleIdx="0" presStyleCnt="6" custLinFactNeighborX="-2932" custLinFactNeighborY="5208"/>
      <dgm:spPr/>
    </dgm:pt>
    <dgm:pt modelId="{05F91391-105E-4FAB-A919-7E2310711697}" type="pres">
      <dgm:prSet presAssocID="{2552CD81-15FF-48EE-96FA-7D05D2408E6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2A8CE70-B49A-44F2-9C28-D54E36F3B1BF}" type="pres">
      <dgm:prSet presAssocID="{2552CD81-15FF-48EE-96FA-7D05D2408E6C}" presName="wedge2" presStyleLbl="node1" presStyleIdx="1" presStyleCnt="6"/>
      <dgm:spPr/>
    </dgm:pt>
    <dgm:pt modelId="{903B296A-FBC0-4244-9D49-4AE2935E5DBE}" type="pres">
      <dgm:prSet presAssocID="{2552CD81-15FF-48EE-96FA-7D05D2408E6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8B41407-9B92-4F07-B929-92C538CB3B8D}" type="pres">
      <dgm:prSet presAssocID="{2552CD81-15FF-48EE-96FA-7D05D2408E6C}" presName="wedge3" presStyleLbl="node1" presStyleIdx="2" presStyleCnt="6"/>
      <dgm:spPr/>
    </dgm:pt>
    <dgm:pt modelId="{5C522D37-16D9-4C35-96C5-7B1F818AF52E}" type="pres">
      <dgm:prSet presAssocID="{2552CD81-15FF-48EE-96FA-7D05D2408E6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FF8C7EC-D7CE-49F0-8988-E782E3CB8A11}" type="pres">
      <dgm:prSet presAssocID="{2552CD81-15FF-48EE-96FA-7D05D2408E6C}" presName="wedge4" presStyleLbl="node1" presStyleIdx="3" presStyleCnt="6"/>
      <dgm:spPr/>
    </dgm:pt>
    <dgm:pt modelId="{31667299-089A-48B2-AF6E-E8771CC6B569}" type="pres">
      <dgm:prSet presAssocID="{2552CD81-15FF-48EE-96FA-7D05D2408E6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9BBF00B-4367-462F-97C5-E48A9F06B475}" type="pres">
      <dgm:prSet presAssocID="{2552CD81-15FF-48EE-96FA-7D05D2408E6C}" presName="wedge5" presStyleLbl="node1" presStyleIdx="4" presStyleCnt="6"/>
      <dgm:spPr/>
    </dgm:pt>
    <dgm:pt modelId="{AACDCCD1-6B78-4F77-A2FD-F51620C9673E}" type="pres">
      <dgm:prSet presAssocID="{2552CD81-15FF-48EE-96FA-7D05D2408E6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3D651FA-6FB8-4065-BB17-341D6D742778}" type="pres">
      <dgm:prSet presAssocID="{2552CD81-15FF-48EE-96FA-7D05D2408E6C}" presName="wedge6" presStyleLbl="node1" presStyleIdx="5" presStyleCnt="6"/>
      <dgm:spPr/>
    </dgm:pt>
    <dgm:pt modelId="{79680412-7100-43C7-97EC-551D4C4F0833}" type="pres">
      <dgm:prSet presAssocID="{2552CD81-15FF-48EE-96FA-7D05D2408E6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11AF04-A57F-4565-B54E-7DC9E941E363}" srcId="{2552CD81-15FF-48EE-96FA-7D05D2408E6C}" destId="{5F457266-1C78-4855-9850-D64860A120F1}" srcOrd="5" destOrd="0" parTransId="{A9BCEA3D-0CEB-43B8-903E-8B391FD2E5AE}" sibTransId="{C2E14163-A146-4C37-9F5B-4C3FC3516D62}"/>
    <dgm:cxn modelId="{4CCB9607-DDF2-45BB-B239-AAB9D714B0B3}" type="presOf" srcId="{7D0223C2-8990-48BB-993F-04DCD4000AE3}" destId="{903B296A-FBC0-4244-9D49-4AE2935E5DBE}" srcOrd="1" destOrd="0" presId="urn:microsoft.com/office/officeart/2005/8/layout/chart3"/>
    <dgm:cxn modelId="{680B2113-DE2F-445C-A0A6-DBD24F318C30}" type="presOf" srcId="{77537226-EA3C-4790-B3A4-4C204ED43948}" destId="{CFF8C7EC-D7CE-49F0-8988-E782E3CB8A11}" srcOrd="0" destOrd="0" presId="urn:microsoft.com/office/officeart/2005/8/layout/chart3"/>
    <dgm:cxn modelId="{FFC7A916-F475-4167-8FC6-5EF712CEC6EF}" type="presOf" srcId="{C8A0B4ED-BD90-46E0-B4D6-F3D29E910AC6}" destId="{05F91391-105E-4FAB-A919-7E2310711697}" srcOrd="1" destOrd="0" presId="urn:microsoft.com/office/officeart/2005/8/layout/chart3"/>
    <dgm:cxn modelId="{D11AED1A-53AA-4B72-B3C6-06E8A9FC4FD4}" type="presOf" srcId="{5F457266-1C78-4855-9850-D64860A120F1}" destId="{E3D651FA-6FB8-4065-BB17-341D6D742778}" srcOrd="0" destOrd="0" presId="urn:microsoft.com/office/officeart/2005/8/layout/chart3"/>
    <dgm:cxn modelId="{8032D92C-F9F8-4BF9-A65F-28E42B0D97DA}" type="presOf" srcId="{5F4EA1DD-3F8A-4054-915E-0F0588D497FA}" destId="{5C522D37-16D9-4C35-96C5-7B1F818AF52E}" srcOrd="1" destOrd="0" presId="urn:microsoft.com/office/officeart/2005/8/layout/chart3"/>
    <dgm:cxn modelId="{4706C434-0EDF-4C66-8391-5027CD864456}" srcId="{2552CD81-15FF-48EE-96FA-7D05D2408E6C}" destId="{48842ACF-1A73-4538-804E-183A3CFC1B2B}" srcOrd="4" destOrd="0" parTransId="{F5E1C4D2-4800-4357-8200-4A0CBB5E4A2D}" sibTransId="{A68C1C61-E389-4F52-BE9E-B8F7FEA75368}"/>
    <dgm:cxn modelId="{47685337-92CD-4DDA-82E7-3255CBA0CECF}" type="presOf" srcId="{48842ACF-1A73-4538-804E-183A3CFC1B2B}" destId="{99BBF00B-4367-462F-97C5-E48A9F06B475}" srcOrd="0" destOrd="0" presId="urn:microsoft.com/office/officeart/2005/8/layout/chart3"/>
    <dgm:cxn modelId="{78946839-17E4-45BA-9C62-BE157CFC7C4D}" srcId="{2552CD81-15FF-48EE-96FA-7D05D2408E6C}" destId="{5F4EA1DD-3F8A-4054-915E-0F0588D497FA}" srcOrd="2" destOrd="0" parTransId="{0DD1A7BC-72B8-4FE3-A610-9167FFC37D39}" sibTransId="{01B1DE7C-9A35-4588-A8A1-322FCE2644BA}"/>
    <dgm:cxn modelId="{F09B643D-C209-46A9-92BC-EDAD6E24F439}" type="presOf" srcId="{48842ACF-1A73-4538-804E-183A3CFC1B2B}" destId="{AACDCCD1-6B78-4F77-A2FD-F51620C9673E}" srcOrd="1" destOrd="0" presId="urn:microsoft.com/office/officeart/2005/8/layout/chart3"/>
    <dgm:cxn modelId="{FF1FA573-C842-4744-8207-C47A23F7CE8E}" srcId="{2552CD81-15FF-48EE-96FA-7D05D2408E6C}" destId="{7D0223C2-8990-48BB-993F-04DCD4000AE3}" srcOrd="1" destOrd="0" parTransId="{8042794B-5BFE-4FAF-8BE4-311FD7ED5C91}" sibTransId="{381EA1D5-A129-4A49-A413-E0F4482676E0}"/>
    <dgm:cxn modelId="{69ADEC53-52FD-4D7D-9246-10D9F6B9156D}" type="presOf" srcId="{2552CD81-15FF-48EE-96FA-7D05D2408E6C}" destId="{696841F0-67DB-4B15-AE66-544133A94BEA}" srcOrd="0" destOrd="0" presId="urn:microsoft.com/office/officeart/2005/8/layout/chart3"/>
    <dgm:cxn modelId="{48363487-5A9C-4A97-A098-CFE0056DDA1E}" type="presOf" srcId="{5F457266-1C78-4855-9850-D64860A120F1}" destId="{79680412-7100-43C7-97EC-551D4C4F0833}" srcOrd="1" destOrd="0" presId="urn:microsoft.com/office/officeart/2005/8/layout/chart3"/>
    <dgm:cxn modelId="{697D488E-8E47-4AB8-AA57-18F6A574DA47}" type="presOf" srcId="{C8A0B4ED-BD90-46E0-B4D6-F3D29E910AC6}" destId="{158C6B42-0DE6-4202-AFDA-F28B33A0579D}" srcOrd="0" destOrd="0" presId="urn:microsoft.com/office/officeart/2005/8/layout/chart3"/>
    <dgm:cxn modelId="{8EDF939B-26BC-491E-A42D-DBCE45AD25B1}" srcId="{2552CD81-15FF-48EE-96FA-7D05D2408E6C}" destId="{C8A0B4ED-BD90-46E0-B4D6-F3D29E910AC6}" srcOrd="0" destOrd="0" parTransId="{9C7B41C7-63FA-44A3-8D54-F8DE8108480C}" sibTransId="{5D2191CA-4563-4C6D-849E-52C28363116C}"/>
    <dgm:cxn modelId="{C94629A9-B6C7-45D6-BEDC-42BA4E24FFDE}" type="presOf" srcId="{5F4EA1DD-3F8A-4054-915E-0F0588D497FA}" destId="{98B41407-9B92-4F07-B929-92C538CB3B8D}" srcOrd="0" destOrd="0" presId="urn:microsoft.com/office/officeart/2005/8/layout/chart3"/>
    <dgm:cxn modelId="{216190D0-14CE-4464-B7C1-E8BA1C5C5517}" type="presOf" srcId="{77537226-EA3C-4790-B3A4-4C204ED43948}" destId="{31667299-089A-48B2-AF6E-E8771CC6B569}" srcOrd="1" destOrd="0" presId="urn:microsoft.com/office/officeart/2005/8/layout/chart3"/>
    <dgm:cxn modelId="{770147D1-F241-462F-8E3F-59A66F3A5FFF}" type="presOf" srcId="{7D0223C2-8990-48BB-993F-04DCD4000AE3}" destId="{D2A8CE70-B49A-44F2-9C28-D54E36F3B1BF}" srcOrd="0" destOrd="0" presId="urn:microsoft.com/office/officeart/2005/8/layout/chart3"/>
    <dgm:cxn modelId="{4EB434EB-F53B-40C6-B778-11A89ED3ECAC}" srcId="{2552CD81-15FF-48EE-96FA-7D05D2408E6C}" destId="{77537226-EA3C-4790-B3A4-4C204ED43948}" srcOrd="3" destOrd="0" parTransId="{A4C5693C-15A4-4367-8339-2A1E360386D2}" sibTransId="{E86B055B-D8F9-4828-A53E-1C85B0C258B4}"/>
    <dgm:cxn modelId="{85F62401-F120-4CAD-962B-B6237A558F81}" type="presParOf" srcId="{696841F0-67DB-4B15-AE66-544133A94BEA}" destId="{158C6B42-0DE6-4202-AFDA-F28B33A0579D}" srcOrd="0" destOrd="0" presId="urn:microsoft.com/office/officeart/2005/8/layout/chart3"/>
    <dgm:cxn modelId="{6E0D4391-F8CE-4E92-A3BF-9A321913A3E7}" type="presParOf" srcId="{696841F0-67DB-4B15-AE66-544133A94BEA}" destId="{05F91391-105E-4FAB-A919-7E2310711697}" srcOrd="1" destOrd="0" presId="urn:microsoft.com/office/officeart/2005/8/layout/chart3"/>
    <dgm:cxn modelId="{A45C183D-95A6-4B1D-B80C-39025CB04EED}" type="presParOf" srcId="{696841F0-67DB-4B15-AE66-544133A94BEA}" destId="{D2A8CE70-B49A-44F2-9C28-D54E36F3B1BF}" srcOrd="2" destOrd="0" presId="urn:microsoft.com/office/officeart/2005/8/layout/chart3"/>
    <dgm:cxn modelId="{89C875DC-440F-4A4D-BC3A-0BBA792541A4}" type="presParOf" srcId="{696841F0-67DB-4B15-AE66-544133A94BEA}" destId="{903B296A-FBC0-4244-9D49-4AE2935E5DBE}" srcOrd="3" destOrd="0" presId="urn:microsoft.com/office/officeart/2005/8/layout/chart3"/>
    <dgm:cxn modelId="{E22F43C7-E563-43A9-B358-620D345E0FAE}" type="presParOf" srcId="{696841F0-67DB-4B15-AE66-544133A94BEA}" destId="{98B41407-9B92-4F07-B929-92C538CB3B8D}" srcOrd="4" destOrd="0" presId="urn:microsoft.com/office/officeart/2005/8/layout/chart3"/>
    <dgm:cxn modelId="{57D4576F-0703-4EC1-9415-F2FC5EB5DEEF}" type="presParOf" srcId="{696841F0-67DB-4B15-AE66-544133A94BEA}" destId="{5C522D37-16D9-4C35-96C5-7B1F818AF52E}" srcOrd="5" destOrd="0" presId="urn:microsoft.com/office/officeart/2005/8/layout/chart3"/>
    <dgm:cxn modelId="{8FCB033E-2A9C-4336-A4B7-71C8AEB4C1D2}" type="presParOf" srcId="{696841F0-67DB-4B15-AE66-544133A94BEA}" destId="{CFF8C7EC-D7CE-49F0-8988-E782E3CB8A11}" srcOrd="6" destOrd="0" presId="urn:microsoft.com/office/officeart/2005/8/layout/chart3"/>
    <dgm:cxn modelId="{5C02878E-86DD-42F1-AED4-68D026CEA0B5}" type="presParOf" srcId="{696841F0-67DB-4B15-AE66-544133A94BEA}" destId="{31667299-089A-48B2-AF6E-E8771CC6B569}" srcOrd="7" destOrd="0" presId="urn:microsoft.com/office/officeart/2005/8/layout/chart3"/>
    <dgm:cxn modelId="{F21575DC-E770-40E9-8360-C176973CBAB7}" type="presParOf" srcId="{696841F0-67DB-4B15-AE66-544133A94BEA}" destId="{99BBF00B-4367-462F-97C5-E48A9F06B475}" srcOrd="8" destOrd="0" presId="urn:microsoft.com/office/officeart/2005/8/layout/chart3"/>
    <dgm:cxn modelId="{2FC628BB-382B-4CD5-A7D4-92BE951B0295}" type="presParOf" srcId="{696841F0-67DB-4B15-AE66-544133A94BEA}" destId="{AACDCCD1-6B78-4F77-A2FD-F51620C9673E}" srcOrd="9" destOrd="0" presId="urn:microsoft.com/office/officeart/2005/8/layout/chart3"/>
    <dgm:cxn modelId="{CA19CBEE-E123-4BED-A0E1-92CCA28EDEB5}" type="presParOf" srcId="{696841F0-67DB-4B15-AE66-544133A94BEA}" destId="{E3D651FA-6FB8-4065-BB17-341D6D742778}" srcOrd="10" destOrd="0" presId="urn:microsoft.com/office/officeart/2005/8/layout/chart3"/>
    <dgm:cxn modelId="{B12DF576-1985-4529-BF23-507D3E8E648A}" type="presParOf" srcId="{696841F0-67DB-4B15-AE66-544133A94BEA}" destId="{79680412-7100-43C7-97EC-551D4C4F0833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C6B42-0DE6-4202-AFDA-F28B33A0579D}">
      <dsp:nvSpPr>
        <dsp:cNvPr id="0" name=""/>
        <dsp:cNvSpPr/>
      </dsp:nvSpPr>
      <dsp:spPr>
        <a:xfrm>
          <a:off x="1554828" y="502953"/>
          <a:ext cx="4138026" cy="4138026"/>
        </a:xfrm>
        <a:prstGeom prst="pie">
          <a:avLst>
            <a:gd name="adj1" fmla="val 16200000"/>
            <a:gd name="adj2" fmla="val 19800000"/>
          </a:avLst>
        </a:prstGeom>
        <a:solidFill>
          <a:srgbClr val="FBD8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0" kern="1200"/>
            <a:t> </a:t>
          </a:r>
        </a:p>
      </dsp:txBody>
      <dsp:txXfrm>
        <a:off x="3668177" y="946313"/>
        <a:ext cx="1206924" cy="886719"/>
      </dsp:txXfrm>
    </dsp:sp>
    <dsp:sp modelId="{D2A8CE70-B49A-44F2-9C28-D54E36F3B1BF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19800000"/>
            <a:gd name="adj2" fmla="val 1800000"/>
          </a:avLst>
        </a:prstGeom>
        <a:solidFill>
          <a:srgbClr val="4EF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0" kern="1200"/>
        </a:p>
      </dsp:txBody>
      <dsp:txXfrm>
        <a:off x="4385577" y="2151034"/>
        <a:ext cx="1251260" cy="837457"/>
      </dsp:txXfrm>
    </dsp:sp>
    <dsp:sp modelId="{98B41407-9B92-4F07-B929-92C538CB3B8D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1800000"/>
            <a:gd name="adj2" fmla="val 5400000"/>
          </a:avLst>
        </a:prstGeom>
        <a:solidFill>
          <a:srgbClr val="2BD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0" kern="1200"/>
        </a:p>
      </dsp:txBody>
      <dsp:txXfrm>
        <a:off x="3666348" y="3308697"/>
        <a:ext cx="1206924" cy="886719"/>
      </dsp:txXfrm>
    </dsp:sp>
    <dsp:sp modelId="{CFF8C7EC-D7CE-49F0-8988-E782E3CB8A11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5400000"/>
            <a:gd name="adj2" fmla="val 9000000"/>
          </a:avLst>
        </a:prstGeom>
        <a:solidFill>
          <a:srgbClr val="FD6F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0" kern="1200"/>
        </a:p>
      </dsp:txBody>
      <dsp:txXfrm>
        <a:off x="2370752" y="3308697"/>
        <a:ext cx="1206924" cy="886719"/>
      </dsp:txXfrm>
    </dsp:sp>
    <dsp:sp modelId="{99BBF00B-4367-462F-97C5-E48A9F06B475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9000000"/>
            <a:gd name="adj2" fmla="val 12600000"/>
          </a:avLst>
        </a:prstGeom>
        <a:solidFill>
          <a:srgbClr val="EE4C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0" kern="1200"/>
            <a:t> </a:t>
          </a:r>
        </a:p>
      </dsp:txBody>
      <dsp:txXfrm>
        <a:off x="1617040" y="2151034"/>
        <a:ext cx="1251260" cy="837457"/>
      </dsp:txXfrm>
    </dsp:sp>
    <dsp:sp modelId="{E3D651FA-6FB8-4065-BB17-341D6D742778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0" kern="1200"/>
            <a:t> </a:t>
          </a:r>
        </a:p>
      </dsp:txBody>
      <dsp:txXfrm>
        <a:off x="2370752" y="944110"/>
        <a:ext cx="1206924" cy="886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C6B42-0DE6-4202-AFDA-F28B33A0579D}">
      <dsp:nvSpPr>
        <dsp:cNvPr id="0" name=""/>
        <dsp:cNvSpPr/>
      </dsp:nvSpPr>
      <dsp:spPr>
        <a:xfrm>
          <a:off x="1554828" y="502953"/>
          <a:ext cx="4138026" cy="4138026"/>
        </a:xfrm>
        <a:prstGeom prst="pie">
          <a:avLst>
            <a:gd name="adj1" fmla="val 16200000"/>
            <a:gd name="adj2" fmla="val 19800000"/>
          </a:avLst>
        </a:prstGeom>
        <a:solidFill>
          <a:srgbClr val="FBD8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0" kern="1200"/>
            <a:t> </a:t>
          </a:r>
        </a:p>
      </dsp:txBody>
      <dsp:txXfrm>
        <a:off x="3668177" y="946313"/>
        <a:ext cx="1206924" cy="886719"/>
      </dsp:txXfrm>
    </dsp:sp>
    <dsp:sp modelId="{D2A8CE70-B49A-44F2-9C28-D54E36F3B1BF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19800000"/>
            <a:gd name="adj2" fmla="val 1800000"/>
          </a:avLst>
        </a:prstGeom>
        <a:solidFill>
          <a:srgbClr val="4EFC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0" kern="1200"/>
        </a:p>
      </dsp:txBody>
      <dsp:txXfrm>
        <a:off x="4385577" y="2151034"/>
        <a:ext cx="1251260" cy="837457"/>
      </dsp:txXfrm>
    </dsp:sp>
    <dsp:sp modelId="{98B41407-9B92-4F07-B929-92C538CB3B8D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1800000"/>
            <a:gd name="adj2" fmla="val 5400000"/>
          </a:avLst>
        </a:prstGeom>
        <a:solidFill>
          <a:srgbClr val="2BD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0" kern="1200"/>
        </a:p>
      </dsp:txBody>
      <dsp:txXfrm>
        <a:off x="3666348" y="3308697"/>
        <a:ext cx="1206924" cy="886719"/>
      </dsp:txXfrm>
    </dsp:sp>
    <dsp:sp modelId="{CFF8C7EC-D7CE-49F0-8988-E782E3CB8A11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5400000"/>
            <a:gd name="adj2" fmla="val 9000000"/>
          </a:avLst>
        </a:prstGeom>
        <a:solidFill>
          <a:srgbClr val="FD6F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0" kern="1200"/>
        </a:p>
      </dsp:txBody>
      <dsp:txXfrm>
        <a:off x="2370752" y="3308697"/>
        <a:ext cx="1206924" cy="886719"/>
      </dsp:txXfrm>
    </dsp:sp>
    <dsp:sp modelId="{99BBF00B-4367-462F-97C5-E48A9F06B475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9000000"/>
            <a:gd name="adj2" fmla="val 12600000"/>
          </a:avLst>
        </a:prstGeom>
        <a:solidFill>
          <a:srgbClr val="EE4C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0" kern="1200"/>
            <a:t> </a:t>
          </a:r>
        </a:p>
      </dsp:txBody>
      <dsp:txXfrm>
        <a:off x="1617040" y="2151034"/>
        <a:ext cx="1251260" cy="837457"/>
      </dsp:txXfrm>
    </dsp:sp>
    <dsp:sp modelId="{E3D651FA-6FB8-4065-BB17-341D6D742778}">
      <dsp:nvSpPr>
        <dsp:cNvPr id="0" name=""/>
        <dsp:cNvSpPr/>
      </dsp:nvSpPr>
      <dsp:spPr>
        <a:xfrm>
          <a:off x="1552999" y="500750"/>
          <a:ext cx="4138026" cy="4138026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0" kern="1200"/>
            <a:t> </a:t>
          </a:r>
        </a:p>
      </dsp:txBody>
      <dsp:txXfrm>
        <a:off x="2370752" y="944110"/>
        <a:ext cx="1206924" cy="88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87A33-511F-42AF-8E35-F0776A314AF0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740F-D654-4DEE-BBE9-4343B1E18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ncom@torfaen.gov.u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MJS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RADLD DLD Bubble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Designed to support practitioners working with children who have SLCN - where DLD is suspected or confirmed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Useful advice pre-diagnosis and can support with information needed for a referral to SLT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this toolkit you will find information 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DLD, the impact of DLD, general strategies to support CYP with SLCN/DLD, more specific information, strategies, activities and resources related to the 6 sub sections of the DLD Bubble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Welsh and English Toolkit available with a record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ed introduction, hosted on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Naplic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 code links to the Toolkit (playlist format)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C740F-D654-4DEE-BBE9-4343B1E18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0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C740F-D654-4DEE-BBE9-4343B1E18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18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C740F-D654-4DEE-BBE9-4343B1E18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8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3214-B000-4567-DAF7-0AD919B3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77D68-D2F2-8AA6-4B2D-5A1DE02CF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4F528-A8A2-6E05-196E-F8B0769B1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MJS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1E6C-815A-0CD2-E4FC-8B190974E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C740F-D654-4DEE-BBE9-4343B1E18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/>
              <a:t>MJS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Watch the Launch Video to find out the theme for DLD Day 2025!</a:t>
            </a:r>
            <a:endParaRPr lang="en-GB" dirty="0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Would you like to host a DLD Information Station in your school for staff / parents?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GB" dirty="0"/>
              <a:t>Could you invite others to join you in school?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GB" dirty="0"/>
              <a:t>Have you got a cluster event planned in Oct/Nov 2025?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GB" dirty="0"/>
              <a:t>Contact ComIT for more information &amp; to book in early by emailing </a:t>
            </a:r>
            <a:r>
              <a:rPr lang="en-GB" dirty="0">
                <a:hlinkClick r:id="rId3"/>
              </a:rPr>
              <a:t>sencom@torfaen.gov.uk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C740F-D654-4DEE-BBE9-4343B1E186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3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8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19B4-67D3-1E3E-09F0-C36A32980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6C4EA-9AC9-C4A3-030C-055F6BC11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DA4C9-8DB7-0DF8-18F1-7582284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0735B-8B5D-01CB-D18D-97742695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26EF8-E2F7-8477-0FA3-48639CAE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0D84-B292-D965-5992-487AD7AC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7973-AFE4-BE8E-436C-0C110971C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7B51-F791-E8D9-FF2E-A1D26E2C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7DE3-0977-52A6-B65B-EABB2EB0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74E59-C7ED-F3CB-B7BC-76139CEE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4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82FF-D47E-35BB-485C-D86C0388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35D0-F609-36EE-0FB2-401541650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2E7D5-7FB9-943F-3F3D-F630A238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FDBF-C987-52A9-973A-527EB81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D05C-EE53-C1E5-F11A-5B144C5E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1C59-977F-6330-B798-A40C404E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14BA-88BE-2216-29A8-2F5300FB6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0F76F-CBA7-4284-1AF4-3A6F87CC2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6EDB-0E4D-3EF0-D57A-D45C6A77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9433A-B474-5C52-AEA1-8C7E74B3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E4EBD-9B93-FD96-F559-10BCBC5E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4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AC78-BCF1-C18F-78AF-218E664B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AB3A7-9C37-53F2-ADEC-220E1035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CA739-36F2-2F65-55E4-19186BA5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28F45-3649-899F-5D11-13D3725C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35100-0BE0-CCF3-A8CF-91FE35FA4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7E0A6-7731-355A-3DC6-A91B3A61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7F34E-1EE6-BD15-B260-678835E1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65519-E7E1-C04B-040F-21D33BF9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6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6052-7DFA-5C05-4FDE-98A74C3C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FFD7-0EAB-36CE-EBA9-8241FE0D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DEA6E-F601-4697-8998-3F3CAAAF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13412-9356-F97C-7B54-73BB21CC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4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F6DAC-29F0-29A4-9B60-E7AFA1AA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67125-5C84-5F30-1E6B-8BAB29B1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131EC-D4F4-4296-8260-CB3018A9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44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C9DC-4031-5ED6-F791-2501182E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43C6-85FB-8858-E0F9-8F4A4C6D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08543-6FDB-BE07-02FA-76A015913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BBB3F-8AF2-FCA6-0835-818FC13C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95BF-6B68-CE6A-03AE-E3EB0D1B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0DEF8-20CF-7B78-781E-D73F4BD2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3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6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1E6F-E633-FAFA-160C-FA2D894D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8E0E4-CDC1-0907-69B0-88FEFD558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505B-03CA-FBE5-A81E-62603AEAA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6765D-8D2D-9543-1E65-355E7A4D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55858-43D2-CDE5-314F-FBD27E34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AC0B4-3F7E-630F-102E-BBC3DD8B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0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DE27-E88D-994A-2AE6-8298F68C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0261E-F76F-BE3D-7FAF-914B4B5D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8559-4BB5-BADA-86CC-2F2CD8B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8659-4B93-B2C5-C4F1-747EAA7B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8CCB-4D6C-5ADC-836B-AC010B7C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8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B6E14-D11B-8B40-C051-58FA0A5A4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FA8A9-C42E-3C2D-7CA8-247709CD7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FA5F-FB21-B31D-A03B-7D52B340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34A24-398A-0CC2-F039-CFD0B169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C01EB-3339-A25B-FA4A-9C60450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1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0985-AB9A-43BA-9044-EA4F76800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782EC-1FDE-4D9E-840B-5CC8FD40F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C94F-D939-4568-A4A5-70AC7E36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1623-A6A7-4315-B10F-3E494AD5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476C-4789-442D-9DB8-65FD6B3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29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C383-ED4F-4472-97B6-1DDE1AF5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01B1-A25D-4F73-B001-87848AEE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F8303-B18F-4478-AFC1-09C414B6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551AD-B56C-440D-992B-EE599B91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0AAE-EB44-415D-9DD2-79A4A52B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468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6038-1E58-4666-9137-0896F95E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17E0B-1D07-4609-8AF0-E91A71AFB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9E13-4D48-4530-8FCF-E2F6A09E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3EF8-48F4-4EAF-9518-7B74F7C7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0079B-B034-45BA-9DE0-BE407F3C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63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FAB-41CA-4D30-AA14-E3539C83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42D9-17C9-4CC5-8802-C4C2B6559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19196-0557-4008-BD52-345A6BE4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98895-D298-44F8-A787-94EAEA07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1848E-6828-41F5-99B3-79D3EFC0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C517-20C6-4C48-AB6E-522FF1BE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21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20B3-6350-45F7-A14C-7BAB4469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88E1D-7195-4DBE-B17E-0CAE662FF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62A6-9E31-496C-A684-492E3D00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9F3F5-C584-4FD4-9CBA-2696338A0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2D348-F0D0-4276-9444-B12ACC528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CBDF0-8DA0-423D-94CE-4255F25B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A6AC2-5FCE-464F-A5F3-62A43EF8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39F7A-2C05-42AE-890C-FCBDD916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66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237B-0B14-4E1C-B998-2C555A27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60E61-5C86-401A-9DC0-3B14D3FA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93C06-F81B-4B38-B893-FFC330A2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4BDB-6467-40EB-84B6-AA2C216E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416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C8CBB-114C-4DFC-BEFB-D4FA410D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105DD-8EC1-46C7-A3BA-C77A4602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2841F-162D-4DF1-ABF2-BAF9A511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10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92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C7B1-0221-4F8E-BEFD-3F0705E0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6E87-9B9F-439F-AB8F-616830D57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A109F-08C8-484F-8463-A32392A01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90FBB-C21C-461E-BE39-11204338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045A6-995F-4087-90C0-9D00F142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D137E-D7BE-46D4-8B38-7DD5A659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650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4E9E-6215-487E-BA2B-A0CED1A1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BC52E-9406-451D-AD5B-17D18C677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3D7F5-6A3E-4BF2-B8A0-7B38117EE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FB7BF-D579-41A9-BEC7-FFAE86D0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18CA2-29BD-4A93-AD85-463DA2DC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337D7-76B1-4FA7-96F8-BCA0CA5F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420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47DA-B77F-45F7-9E91-6C448F18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32BED-DCC7-4C81-AA05-A9BA5DAD4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2AAA8-7737-42AC-9C1F-BDF1A8B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6E519-F8CF-40C5-B61E-43A6870B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B3E1-335F-40DD-92DF-E91EE7B0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36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70615-9C6A-4549-B0A5-3FA8BD349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E8CAF-3AEE-4585-B6AC-758372CDB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5ED4-7C82-4C4E-8EC2-6F9AC0DE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9C2B-3E8C-4B41-94EA-7A1805C1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2DE84-6F4C-4A9C-B655-E48CBA31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94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8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9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0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0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5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8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92D3C-FCF2-40A8-BF41-ECC528A83B78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D39F-57F6-4EA3-8D06-E332F73EE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F55D1-7D65-1ECA-A111-976AF013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65656-21E1-711E-7D3A-A8F81A1A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1FA0E-88A9-51A4-65FC-219A797D2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1445-4C9D-4F00-BEBB-2E09B560CB9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CEF8B-8925-954E-BBF2-7CF84A80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4172-4D57-7781-71B1-DF30D10EE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D5A-6CB0-412A-B9FA-AA5F072B2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4A939-2BE9-4E75-8E6D-EC4B272F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B659-C987-4DB7-BD07-538EC3F6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EDC6-5394-4A58-8819-962D3A05B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778E-5B80-4450-BCE0-BCEE61D35F47}" type="datetimeFigureOut">
              <a:rPr lang="en-AU" smtClean="0"/>
              <a:t>21/07/2025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832A-B1D1-4A28-96E4-6055AA46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236FB-A450-41DF-ADC7-EE97A2C1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0483-CDF8-4E9E-9870-99FDBBE44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7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hyperlink" Target="https://hwb.gov.wales/playlists/view/51857a74-b0c4-421f-be4a-30522c093d0d/en/1?options=wc4Rc3pinsFZbYN8U7YyPm9Fu8PPw0y38D7tg60qQr4kFwCpqqv0AqrxG9MexxexnlZ4WioZqlwxbVU5beT3OQ%253D%253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s://www.naplic.org.uk/resource/dld-bubble-toolkit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hwb.gov.wales/go/3a4ao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youtu.be/ORuAiOW_Q50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radl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2EDB4-A670-0DAB-BFE3-123986B7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95" y="643467"/>
            <a:ext cx="8441009" cy="557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597DA8-D048-31F5-8E9F-6C3B9E40E6EA}"/>
              </a:ext>
            </a:extLst>
          </p:cNvPr>
          <p:cNvSpPr txBox="1"/>
          <p:nvPr/>
        </p:nvSpPr>
        <p:spPr>
          <a:xfrm>
            <a:off x="838862" y="4374478"/>
            <a:ext cx="298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#DLDbubbleToolkit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7CAD6-FE8D-6B20-9253-FACC19273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851" y="720654"/>
            <a:ext cx="1504286" cy="95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CC4958-E41B-F3E2-23EE-B1C3C2DE9AB3}"/>
              </a:ext>
            </a:extLst>
          </p:cNvPr>
          <p:cNvSpPr txBox="1"/>
          <p:nvPr/>
        </p:nvSpPr>
        <p:spPr>
          <a:xfrm>
            <a:off x="8167852" y="4438141"/>
            <a:ext cx="283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NAPLIC | DLD Bubble Toolkit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00427B-CFEE-B991-7531-4D4D2AD9356E}"/>
              </a:ext>
            </a:extLst>
          </p:cNvPr>
          <p:cNvSpPr/>
          <p:nvPr/>
        </p:nvSpPr>
        <p:spPr>
          <a:xfrm>
            <a:off x="8379569" y="2182264"/>
            <a:ext cx="3065719" cy="17121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35B95967-C716-DD39-1B07-1C555303D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1630" y="2651896"/>
            <a:ext cx="1644590" cy="924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63931F-6BEB-705C-F98F-DAD39D60B1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8281" y="2635402"/>
            <a:ext cx="1133143" cy="11331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415F84-E0CD-0C23-4C3A-67A7CB50BA57}"/>
              </a:ext>
            </a:extLst>
          </p:cNvPr>
          <p:cNvSpPr txBox="1"/>
          <p:nvPr/>
        </p:nvSpPr>
        <p:spPr>
          <a:xfrm>
            <a:off x="8339253" y="2282564"/>
            <a:ext cx="3553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Toolkit DLD - Pecyn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i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Ymarferwyr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6AFB3B-95B8-810F-92B5-FA1FA62FC98A}"/>
              </a:ext>
            </a:extLst>
          </p:cNvPr>
          <p:cNvSpPr/>
          <p:nvPr/>
        </p:nvSpPr>
        <p:spPr>
          <a:xfrm>
            <a:off x="879177" y="2230044"/>
            <a:ext cx="2973571" cy="18075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diagram of a language disorder&#10;&#10;Description automatically generated">
            <a:extLst>
              <a:ext uri="{FF2B5EF4-FFF2-40B4-BE49-F238E27FC236}">
                <a16:creationId xmlns:a16="http://schemas.microsoft.com/office/drawing/2014/main" id="{27382E3F-C0C2-0244-0816-A7720AC79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0" y="2851200"/>
            <a:ext cx="1599624" cy="899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16AA59-C6EF-260F-39AD-CF2D55A825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9562" y="2689993"/>
            <a:ext cx="1221713" cy="12217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9E2CD91-DF86-0118-0CFB-AE751B3F471C}"/>
              </a:ext>
            </a:extLst>
          </p:cNvPr>
          <p:cNvSpPr txBox="1"/>
          <p:nvPr/>
        </p:nvSpPr>
        <p:spPr>
          <a:xfrm>
            <a:off x="1015181" y="2379454"/>
            <a:ext cx="2192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DLD Bubble Toolkit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77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6628DE-2434-413E-8D26-A93C48D5F167}"/>
              </a:ext>
            </a:extLst>
          </p:cNvPr>
          <p:cNvCxnSpPr>
            <a:cxnSpLocks/>
          </p:cNvCxnSpPr>
          <p:nvPr/>
        </p:nvCxnSpPr>
        <p:spPr>
          <a:xfrm>
            <a:off x="4469437" y="1031036"/>
            <a:ext cx="541061" cy="79552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8EB4F7-B9D8-4BEE-B6B0-BF1D4C34D89B}"/>
              </a:ext>
            </a:extLst>
          </p:cNvPr>
          <p:cNvCxnSpPr>
            <a:cxnSpLocks/>
          </p:cNvCxnSpPr>
          <p:nvPr/>
        </p:nvCxnSpPr>
        <p:spPr>
          <a:xfrm flipH="1">
            <a:off x="5648755" y="825058"/>
            <a:ext cx="51642" cy="8082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843984-BC0A-44B2-863A-375DFCEBCB12}"/>
              </a:ext>
            </a:extLst>
          </p:cNvPr>
          <p:cNvCxnSpPr>
            <a:cxnSpLocks/>
          </p:cNvCxnSpPr>
          <p:nvPr/>
        </p:nvCxnSpPr>
        <p:spPr>
          <a:xfrm>
            <a:off x="3627238" y="1711905"/>
            <a:ext cx="954609" cy="45777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9E7597-81AB-4F8E-AE03-0D61B69076ED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2035141" y="1538334"/>
            <a:ext cx="2234046" cy="14817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14769A-4DD9-4CE7-B509-CF8BAAE08800}"/>
              </a:ext>
            </a:extLst>
          </p:cNvPr>
          <p:cNvCxnSpPr>
            <a:cxnSpLocks/>
          </p:cNvCxnSpPr>
          <p:nvPr/>
        </p:nvCxnSpPr>
        <p:spPr>
          <a:xfrm>
            <a:off x="2361633" y="2728690"/>
            <a:ext cx="1715866" cy="53295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A74304-FFC1-4EBA-9169-F4F752186EED}"/>
              </a:ext>
            </a:extLst>
          </p:cNvPr>
          <p:cNvCxnSpPr>
            <a:cxnSpLocks/>
          </p:cNvCxnSpPr>
          <p:nvPr/>
        </p:nvCxnSpPr>
        <p:spPr>
          <a:xfrm>
            <a:off x="1450664" y="3491892"/>
            <a:ext cx="2695125" cy="13941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B01449-0ADE-6B47-A152-FC614B1D40D2}"/>
              </a:ext>
            </a:extLst>
          </p:cNvPr>
          <p:cNvGrpSpPr/>
          <p:nvPr/>
        </p:nvGrpSpPr>
        <p:grpSpPr>
          <a:xfrm>
            <a:off x="6628305" y="4375375"/>
            <a:ext cx="3200640" cy="2332737"/>
            <a:chOff x="6628305" y="4375375"/>
            <a:chExt cx="3200640" cy="2332737"/>
          </a:xfrm>
          <a:solidFill>
            <a:srgbClr val="2BD4BC"/>
          </a:solidFill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F0E44D7-D2E8-434E-81AB-E16EB9AC0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0120" y="5348177"/>
              <a:ext cx="241952" cy="4541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F68AF8-5135-45E6-8CFF-343FF89412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2072" y="5205435"/>
              <a:ext cx="1873363" cy="85261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33ADC7-E28B-41FA-B4E9-CC6F7B939B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1644" y="4981417"/>
              <a:ext cx="719230" cy="863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B89789-5F4A-4F41-A3CA-C2D8C593D1FF}"/>
                </a:ext>
              </a:extLst>
            </p:cNvPr>
            <p:cNvSpPr/>
            <p:nvPr/>
          </p:nvSpPr>
          <p:spPr>
            <a:xfrm flipH="1">
              <a:off x="7894636" y="4375375"/>
              <a:ext cx="1080000" cy="10800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Hard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to follow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stories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8CE5A00-17F2-45D0-9BED-37219CC284BB}"/>
                </a:ext>
              </a:extLst>
            </p:cNvPr>
            <p:cNvSpPr/>
            <p:nvPr/>
          </p:nvSpPr>
          <p:spPr>
            <a:xfrm flipH="1">
              <a:off x="8748945" y="5555714"/>
              <a:ext cx="1080000" cy="10800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Out of sequence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CA52FDD-B877-436C-86B6-B67A3ACBB103}"/>
                </a:ext>
              </a:extLst>
            </p:cNvPr>
            <p:cNvSpPr/>
            <p:nvPr/>
          </p:nvSpPr>
          <p:spPr>
            <a:xfrm flipH="1">
              <a:off x="6628305" y="5628112"/>
              <a:ext cx="1080000" cy="10800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Difficulties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reading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between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the lines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51986E-2CFD-4542-8F57-4B59C396D056}"/>
              </a:ext>
            </a:extLst>
          </p:cNvPr>
          <p:cNvCxnSpPr>
            <a:cxnSpLocks/>
          </p:cNvCxnSpPr>
          <p:nvPr/>
        </p:nvCxnSpPr>
        <p:spPr>
          <a:xfrm flipV="1">
            <a:off x="2700633" y="3993300"/>
            <a:ext cx="1337265" cy="48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A487BD-7840-4B6F-A842-7A31F6E801F0}"/>
              </a:ext>
            </a:extLst>
          </p:cNvPr>
          <p:cNvCxnSpPr>
            <a:cxnSpLocks/>
          </p:cNvCxnSpPr>
          <p:nvPr/>
        </p:nvCxnSpPr>
        <p:spPr>
          <a:xfrm flipV="1">
            <a:off x="4037898" y="4981417"/>
            <a:ext cx="719230" cy="86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B58B08-C4A7-4B02-BB7D-C1F253825451}"/>
              </a:ext>
            </a:extLst>
          </p:cNvPr>
          <p:cNvCxnSpPr>
            <a:cxnSpLocks/>
          </p:cNvCxnSpPr>
          <p:nvPr/>
        </p:nvCxnSpPr>
        <p:spPr>
          <a:xfrm flipV="1">
            <a:off x="3143337" y="5205435"/>
            <a:ext cx="1873363" cy="8526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C5A7E5A-6FBC-4E2C-BD8A-02D3BE8C8F23}"/>
              </a:ext>
            </a:extLst>
          </p:cNvPr>
          <p:cNvCxnSpPr>
            <a:cxnSpLocks/>
          </p:cNvCxnSpPr>
          <p:nvPr/>
        </p:nvCxnSpPr>
        <p:spPr>
          <a:xfrm flipH="1">
            <a:off x="6733052" y="935734"/>
            <a:ext cx="406227" cy="833359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C86B38-3BF7-41A4-978F-B38E31EFEFEA}"/>
              </a:ext>
            </a:extLst>
          </p:cNvPr>
          <p:cNvCxnSpPr>
            <a:cxnSpLocks/>
          </p:cNvCxnSpPr>
          <p:nvPr/>
        </p:nvCxnSpPr>
        <p:spPr>
          <a:xfrm flipH="1">
            <a:off x="7079965" y="1374917"/>
            <a:ext cx="1159035" cy="595991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F6F7F557-CDB4-458C-B8F1-370F51B1BD0A}"/>
              </a:ext>
            </a:extLst>
          </p:cNvPr>
          <p:cNvSpPr/>
          <p:nvPr/>
        </p:nvSpPr>
        <p:spPr>
          <a:xfrm flipH="1">
            <a:off x="6622096" y="135966"/>
            <a:ext cx="1080000" cy="1080000"/>
          </a:xfrm>
          <a:prstGeom prst="ellipse">
            <a:avLst/>
          </a:prstGeom>
          <a:solidFill>
            <a:srgbClr val="FBD8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Difficulty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remembering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 sounds/words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58C9E5-03A6-41F0-9FE3-2B1BA32448AC}"/>
              </a:ext>
            </a:extLst>
          </p:cNvPr>
          <p:cNvSpPr/>
          <p:nvPr/>
        </p:nvSpPr>
        <p:spPr>
          <a:xfrm flipH="1">
            <a:off x="7871010" y="651278"/>
            <a:ext cx="1080000" cy="1080000"/>
          </a:xfrm>
          <a:prstGeom prst="ellipse">
            <a:avLst/>
          </a:prstGeom>
          <a:solidFill>
            <a:srgbClr val="FBD8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Difficulty following directions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54C6BB-7FAB-4F23-B190-6BF33E5B3A6A}"/>
              </a:ext>
            </a:extLst>
          </p:cNvPr>
          <p:cNvCxnSpPr>
            <a:cxnSpLocks/>
          </p:cNvCxnSpPr>
          <p:nvPr/>
        </p:nvCxnSpPr>
        <p:spPr>
          <a:xfrm flipV="1">
            <a:off x="5016700" y="5348177"/>
            <a:ext cx="241952" cy="4541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CC5B3CC-A034-4903-8BDA-A8898EF8DCFD}"/>
              </a:ext>
            </a:extLst>
          </p:cNvPr>
          <p:cNvCxnSpPr>
            <a:cxnSpLocks/>
          </p:cNvCxnSpPr>
          <p:nvPr/>
        </p:nvCxnSpPr>
        <p:spPr>
          <a:xfrm flipH="1">
            <a:off x="7519428" y="1374917"/>
            <a:ext cx="2456048" cy="1010907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AD2708-E786-436F-8B8A-8796E1F6E8F2}"/>
              </a:ext>
            </a:extLst>
          </p:cNvPr>
          <p:cNvCxnSpPr>
            <a:cxnSpLocks/>
          </p:cNvCxnSpPr>
          <p:nvPr/>
        </p:nvCxnSpPr>
        <p:spPr>
          <a:xfrm flipH="1" flipV="1">
            <a:off x="8019180" y="3997014"/>
            <a:ext cx="1392207" cy="314340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DB83BB-CB47-449E-89D1-E9B5A94A9E6C}"/>
              </a:ext>
            </a:extLst>
          </p:cNvPr>
          <p:cNvCxnSpPr>
            <a:cxnSpLocks/>
          </p:cNvCxnSpPr>
          <p:nvPr/>
        </p:nvCxnSpPr>
        <p:spPr>
          <a:xfrm flipH="1">
            <a:off x="7911289" y="3161298"/>
            <a:ext cx="2695125" cy="473726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3447C7-ACBB-4FA2-8940-092067C9B38F}"/>
              </a:ext>
            </a:extLst>
          </p:cNvPr>
          <p:cNvCxnSpPr>
            <a:cxnSpLocks/>
          </p:cNvCxnSpPr>
          <p:nvPr/>
        </p:nvCxnSpPr>
        <p:spPr>
          <a:xfrm flipH="1">
            <a:off x="7979579" y="2548576"/>
            <a:ext cx="1620150" cy="716787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F9DA2F6-3B29-4208-90BB-D05CB1EC414D}"/>
              </a:ext>
            </a:extLst>
          </p:cNvPr>
          <p:cNvGrpSpPr/>
          <p:nvPr/>
        </p:nvGrpSpPr>
        <p:grpSpPr>
          <a:xfrm>
            <a:off x="2412409" y="965889"/>
            <a:ext cx="7367181" cy="4926222"/>
            <a:chOff x="2032000" y="719666"/>
            <a:chExt cx="8128000" cy="5418667"/>
          </a:xfrm>
          <a:solidFill>
            <a:srgbClr val="FFDD0E"/>
          </a:solidFill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184FD7A1-3C23-49F3-8FF6-4DA9897B9658}"/>
                </a:ext>
              </a:extLst>
            </p:cNvPr>
            <p:cNvGraphicFramePr/>
            <p:nvPr/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1261193-343F-4855-B140-73FD558A299E}"/>
                </a:ext>
              </a:extLst>
            </p:cNvPr>
            <p:cNvSpPr/>
            <p:nvPr/>
          </p:nvSpPr>
          <p:spPr>
            <a:xfrm>
              <a:off x="4463902" y="1967022"/>
              <a:ext cx="3115340" cy="3115340"/>
            </a:xfrm>
            <a:prstGeom prst="ellipse">
              <a:avLst/>
            </a:prstGeom>
            <a:solidFill>
              <a:srgbClr val="7B217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A2C10C5A-3D57-4A6F-951E-B1B9A20D3485}"/>
              </a:ext>
            </a:extLst>
          </p:cNvPr>
          <p:cNvSpPr/>
          <p:nvPr/>
        </p:nvSpPr>
        <p:spPr>
          <a:xfrm flipH="1">
            <a:off x="9557208" y="631761"/>
            <a:ext cx="1080000" cy="1080000"/>
          </a:xfrm>
          <a:prstGeom prst="ellipse">
            <a:avLst/>
          </a:prstGeom>
          <a:solidFill>
            <a:srgbClr val="FBD8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Trouble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learning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pattern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E63903A-C108-43F3-A602-64CDFB5CEF47}"/>
              </a:ext>
            </a:extLst>
          </p:cNvPr>
          <p:cNvSpPr/>
          <p:nvPr/>
        </p:nvSpPr>
        <p:spPr>
          <a:xfrm flipH="1">
            <a:off x="9059729" y="1915364"/>
            <a:ext cx="1080000" cy="1080000"/>
          </a:xfrm>
          <a:prstGeom prst="ellipse">
            <a:avLst/>
          </a:prstGeom>
          <a:solidFill>
            <a:srgbClr val="4EFC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Communicating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In different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situations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7B2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508FC3-6E1D-42CE-877F-B4A19498ACBD}"/>
              </a:ext>
            </a:extLst>
          </p:cNvPr>
          <p:cNvSpPr/>
          <p:nvPr/>
        </p:nvSpPr>
        <p:spPr>
          <a:xfrm flipH="1">
            <a:off x="10283730" y="2483784"/>
            <a:ext cx="1080000" cy="1080000"/>
          </a:xfrm>
          <a:prstGeom prst="ellipse">
            <a:avLst/>
          </a:prstGeom>
          <a:solidFill>
            <a:srgbClr val="4EFC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Difficulties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having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conversations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11A5D-D595-40A5-8FCB-6910556665C0}"/>
              </a:ext>
            </a:extLst>
          </p:cNvPr>
          <p:cNvSpPr/>
          <p:nvPr/>
        </p:nvSpPr>
        <p:spPr>
          <a:xfrm flipH="1">
            <a:off x="9143738" y="3780737"/>
            <a:ext cx="1080000" cy="1080000"/>
          </a:xfrm>
          <a:prstGeom prst="ellipse">
            <a:avLst/>
          </a:prstGeom>
          <a:solidFill>
            <a:srgbClr val="4EFC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Missing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cues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019024-1918-42C0-B59F-1345E4285280}"/>
              </a:ext>
            </a:extLst>
          </p:cNvPr>
          <p:cNvSpPr/>
          <p:nvPr/>
        </p:nvSpPr>
        <p:spPr>
          <a:xfrm>
            <a:off x="5131724" y="172062"/>
            <a:ext cx="1080000" cy="1080000"/>
          </a:xfrm>
          <a:prstGeom prst="ellipse">
            <a:avLst/>
          </a:prstGeom>
          <a:solidFill>
            <a:srgbClr val="009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Mixing up sounds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025F8E-9BC1-4552-933E-853BEA17CC08}"/>
              </a:ext>
            </a:extLst>
          </p:cNvPr>
          <p:cNvSpPr/>
          <p:nvPr/>
        </p:nvSpPr>
        <p:spPr>
          <a:xfrm>
            <a:off x="2824811" y="950149"/>
            <a:ext cx="1080000" cy="1080000"/>
          </a:xfrm>
          <a:prstGeom prst="ellipse">
            <a:avLst/>
          </a:prstGeom>
          <a:solidFill>
            <a:srgbClr val="009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Difficulty working with sounds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E5083A-ED88-4259-AD9B-5E4F0711F8EE}"/>
              </a:ext>
            </a:extLst>
          </p:cNvPr>
          <p:cNvSpPr/>
          <p:nvPr/>
        </p:nvSpPr>
        <p:spPr>
          <a:xfrm>
            <a:off x="1113303" y="616496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Smaller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vocabulary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7B2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566518-DB53-4733-A588-84CE058D754E}"/>
              </a:ext>
            </a:extLst>
          </p:cNvPr>
          <p:cNvSpPr/>
          <p:nvPr/>
        </p:nvSpPr>
        <p:spPr>
          <a:xfrm>
            <a:off x="1790486" y="2080901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Uses non-specific words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CC6660-97CF-4C38-9C16-6692D1C31F5B}"/>
              </a:ext>
            </a:extLst>
          </p:cNvPr>
          <p:cNvSpPr/>
          <p:nvPr/>
        </p:nvSpPr>
        <p:spPr>
          <a:xfrm>
            <a:off x="622261" y="2854447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Trouble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understanding/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learning words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4D86F6-9436-4212-A7F4-95A1984CE761}"/>
              </a:ext>
            </a:extLst>
          </p:cNvPr>
          <p:cNvSpPr/>
          <p:nvPr/>
        </p:nvSpPr>
        <p:spPr>
          <a:xfrm>
            <a:off x="1790486" y="3945921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Trouble recalling words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C56E34-08B2-489D-A7B0-EEAAB485DF14}"/>
              </a:ext>
            </a:extLst>
          </p:cNvPr>
          <p:cNvSpPr/>
          <p:nvPr/>
        </p:nvSpPr>
        <p:spPr>
          <a:xfrm>
            <a:off x="3064136" y="4460637"/>
            <a:ext cx="1080000" cy="1080000"/>
          </a:xfrm>
          <a:prstGeom prst="ellipse">
            <a:avLst/>
          </a:prstGeom>
          <a:solidFill>
            <a:srgbClr val="FD6FC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Difficulties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ordering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words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AFD8C9-28D6-41CC-B8F9-607097870AB4}"/>
              </a:ext>
            </a:extLst>
          </p:cNvPr>
          <p:cNvSpPr/>
          <p:nvPr/>
        </p:nvSpPr>
        <p:spPr>
          <a:xfrm>
            <a:off x="2209827" y="5555714"/>
            <a:ext cx="1080000" cy="1080000"/>
          </a:xfrm>
          <a:prstGeom prst="ellipse">
            <a:avLst/>
          </a:prstGeom>
          <a:solidFill>
            <a:srgbClr val="FD6FC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Missing key/whole words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DA277F-3E93-43C0-BE04-D11D9660C168}"/>
              </a:ext>
            </a:extLst>
          </p:cNvPr>
          <p:cNvSpPr/>
          <p:nvPr/>
        </p:nvSpPr>
        <p:spPr>
          <a:xfrm>
            <a:off x="4330467" y="5628112"/>
            <a:ext cx="1080000" cy="1080000"/>
          </a:xfrm>
          <a:prstGeom prst="ellipse">
            <a:avLst/>
          </a:prstGeom>
          <a:solidFill>
            <a:srgbClr val="FD6FC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Missing parts of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D8072-6692-4B62-B210-6E5EEC051F40}"/>
              </a:ext>
            </a:extLst>
          </p:cNvPr>
          <p:cNvSpPr txBox="1"/>
          <p:nvPr/>
        </p:nvSpPr>
        <p:spPr>
          <a:xfrm rot="5400000">
            <a:off x="6677916" y="3511285"/>
            <a:ext cx="1883699" cy="560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SOCIAL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5BD38-0DC2-4BC6-A125-77D48FD4AD77}"/>
              </a:ext>
            </a:extLst>
          </p:cNvPr>
          <p:cNvSpPr txBox="1"/>
          <p:nvPr/>
        </p:nvSpPr>
        <p:spPr>
          <a:xfrm rot="16200000">
            <a:off x="3227599" y="3346719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E166-A649-4576-81B5-D8CE7FE3E96A}"/>
              </a:ext>
            </a:extLst>
          </p:cNvPr>
          <p:cNvSpPr txBox="1"/>
          <p:nvPr/>
        </p:nvSpPr>
        <p:spPr>
          <a:xfrm rot="19800000">
            <a:off x="4266865" y="2090463"/>
            <a:ext cx="2082019" cy="295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SOUNDS</a:t>
            </a: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7B2172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B07DA-9F8C-4438-982E-83FC81F71713}"/>
              </a:ext>
            </a:extLst>
          </p:cNvPr>
          <p:cNvSpPr txBox="1"/>
          <p:nvPr/>
        </p:nvSpPr>
        <p:spPr>
          <a:xfrm rot="20070248">
            <a:off x="5764912" y="4831624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DISCOURSE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DDE16-11DA-4C96-AE4F-CF4175F3876F}"/>
              </a:ext>
            </a:extLst>
          </p:cNvPr>
          <p:cNvSpPr txBox="1"/>
          <p:nvPr/>
        </p:nvSpPr>
        <p:spPr>
          <a:xfrm rot="1831543">
            <a:off x="4055364" y="4854294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24DAA-B74F-40AE-8041-F75570AE82DB}"/>
              </a:ext>
            </a:extLst>
          </p:cNvPr>
          <p:cNvSpPr txBox="1"/>
          <p:nvPr/>
        </p:nvSpPr>
        <p:spPr>
          <a:xfrm>
            <a:off x="4926101" y="2673525"/>
            <a:ext cx="2305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Developmental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Language Disorder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(DLD)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E52056C-7102-46C4-A4A2-6C500D5E41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69" y="5104422"/>
            <a:ext cx="1531292" cy="1531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191546-1863-4E21-B296-BE7029DC3B6C}"/>
              </a:ext>
            </a:extLst>
          </p:cNvPr>
          <p:cNvSpPr txBox="1"/>
          <p:nvPr/>
        </p:nvSpPr>
        <p:spPr>
          <a:xfrm>
            <a:off x="189797" y="5947213"/>
            <a:ext cx="241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#ThinkLanguage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#ThinkDLD</a:t>
            </a:r>
            <a:endParaRPr kumimoji="0" lang="en-AU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43FF98-B58A-4268-97A7-BB753C0D588E}"/>
              </a:ext>
            </a:extLst>
          </p:cNvPr>
          <p:cNvSpPr txBox="1"/>
          <p:nvPr/>
        </p:nvSpPr>
        <p:spPr>
          <a:xfrm rot="1739113">
            <a:off x="5739111" y="2106397"/>
            <a:ext cx="2082019" cy="295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LEARNING &amp; MEMORY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F94C07-87C1-4A32-B768-754BA4C556D6}"/>
              </a:ext>
            </a:extLst>
          </p:cNvPr>
          <p:cNvSpPr txBox="1"/>
          <p:nvPr/>
        </p:nvSpPr>
        <p:spPr>
          <a:xfrm>
            <a:off x="10637208" y="6408738"/>
            <a:ext cx="145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RADLD.ORG</a:t>
            </a:r>
            <a:endParaRPr kumimoji="0" lang="en-A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52854C3-91A3-4E2D-8794-77C50ECE39CD}"/>
              </a:ext>
            </a:extLst>
          </p:cNvPr>
          <p:cNvSpPr/>
          <p:nvPr/>
        </p:nvSpPr>
        <p:spPr>
          <a:xfrm>
            <a:off x="3851474" y="156271"/>
            <a:ext cx="1080000" cy="1080000"/>
          </a:xfrm>
          <a:prstGeom prst="ellipse">
            <a:avLst/>
          </a:prstGeom>
          <a:solidFill>
            <a:srgbClr val="009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Difficulty relating sounds to letters</a:t>
            </a:r>
          </a:p>
        </p:txBody>
      </p:sp>
    </p:spTree>
    <p:extLst>
      <p:ext uri="{BB962C8B-B14F-4D97-AF65-F5344CB8AC3E}">
        <p14:creationId xmlns:p14="http://schemas.microsoft.com/office/powerpoint/2010/main" val="175820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6628DE-2434-413E-8D26-A93C48D5F167}"/>
              </a:ext>
            </a:extLst>
          </p:cNvPr>
          <p:cNvCxnSpPr>
            <a:cxnSpLocks/>
          </p:cNvCxnSpPr>
          <p:nvPr/>
        </p:nvCxnSpPr>
        <p:spPr>
          <a:xfrm>
            <a:off x="4469437" y="1031036"/>
            <a:ext cx="541061" cy="79552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8EB4F7-B9D8-4BEE-B6B0-BF1D4C34D89B}"/>
              </a:ext>
            </a:extLst>
          </p:cNvPr>
          <p:cNvCxnSpPr>
            <a:cxnSpLocks/>
          </p:cNvCxnSpPr>
          <p:nvPr/>
        </p:nvCxnSpPr>
        <p:spPr>
          <a:xfrm flipH="1">
            <a:off x="5648755" y="825058"/>
            <a:ext cx="51642" cy="8082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843984-BC0A-44B2-863A-375DFCEBCB12}"/>
              </a:ext>
            </a:extLst>
          </p:cNvPr>
          <p:cNvCxnSpPr>
            <a:cxnSpLocks/>
          </p:cNvCxnSpPr>
          <p:nvPr/>
        </p:nvCxnSpPr>
        <p:spPr>
          <a:xfrm>
            <a:off x="3627238" y="1711905"/>
            <a:ext cx="954609" cy="45777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9E7597-81AB-4F8E-AE03-0D61B69076ED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2035141" y="1538334"/>
            <a:ext cx="2234046" cy="14817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14769A-4DD9-4CE7-B509-CF8BAAE08800}"/>
              </a:ext>
            </a:extLst>
          </p:cNvPr>
          <p:cNvCxnSpPr>
            <a:cxnSpLocks/>
          </p:cNvCxnSpPr>
          <p:nvPr/>
        </p:nvCxnSpPr>
        <p:spPr>
          <a:xfrm>
            <a:off x="2361633" y="2728690"/>
            <a:ext cx="1715866" cy="53295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A74304-FFC1-4EBA-9169-F4F752186EED}"/>
              </a:ext>
            </a:extLst>
          </p:cNvPr>
          <p:cNvCxnSpPr>
            <a:cxnSpLocks/>
          </p:cNvCxnSpPr>
          <p:nvPr/>
        </p:nvCxnSpPr>
        <p:spPr>
          <a:xfrm>
            <a:off x="1450664" y="3491892"/>
            <a:ext cx="2695125" cy="13941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B01449-0ADE-6B47-A152-FC614B1D40D2}"/>
              </a:ext>
            </a:extLst>
          </p:cNvPr>
          <p:cNvGrpSpPr/>
          <p:nvPr/>
        </p:nvGrpSpPr>
        <p:grpSpPr>
          <a:xfrm>
            <a:off x="6628305" y="4375375"/>
            <a:ext cx="3200640" cy="2332737"/>
            <a:chOff x="6628305" y="4375375"/>
            <a:chExt cx="3200640" cy="2332737"/>
          </a:xfrm>
          <a:solidFill>
            <a:srgbClr val="2BD4BC"/>
          </a:solidFill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F0E44D7-D2E8-434E-81AB-E16EB9AC0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0120" y="5348177"/>
              <a:ext cx="241952" cy="4541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F68AF8-5135-45E6-8CFF-343FF89412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2072" y="5205435"/>
              <a:ext cx="1873363" cy="85261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533ADC7-E28B-41FA-B4E9-CC6F7B939B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1644" y="4981417"/>
              <a:ext cx="719230" cy="863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B89789-5F4A-4F41-A3CA-C2D8C593D1FF}"/>
                </a:ext>
              </a:extLst>
            </p:cNvPr>
            <p:cNvSpPr/>
            <p:nvPr/>
          </p:nvSpPr>
          <p:spPr>
            <a:xfrm flipH="1">
              <a:off x="7894636" y="4375375"/>
              <a:ext cx="1080000" cy="10800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Anodd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dilyn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 stori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8CE5A00-17F2-45D0-9BED-37219CC284BB}"/>
                </a:ext>
              </a:extLst>
            </p:cNvPr>
            <p:cNvSpPr/>
            <p:nvPr/>
          </p:nvSpPr>
          <p:spPr>
            <a:xfrm flipH="1">
              <a:off x="8748945" y="5555714"/>
              <a:ext cx="1080000" cy="10800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Allan o drefn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CA52FDD-B877-436C-86B6-B67A3ACBB103}"/>
                </a:ext>
              </a:extLst>
            </p:cNvPr>
            <p:cNvSpPr/>
            <p:nvPr/>
          </p:nvSpPr>
          <p:spPr>
            <a:xfrm flipH="1">
              <a:off x="6628305" y="5628112"/>
              <a:ext cx="1080000" cy="10800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Anhawster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darllen rhwng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>
                  <a:ln>
                    <a:noFill/>
                  </a:ln>
                  <a:solidFill>
                    <a:srgbClr val="7B2172"/>
                  </a:solidFill>
                  <a:effectLst/>
                  <a:uLnTx/>
                  <a:uFillTx/>
                  <a:latin typeface="Oswald Regular" panose="02000503000000000000" pitchFamily="2" charset="0"/>
                  <a:ea typeface="+mn-ea"/>
                  <a:cs typeface="+mn-cs"/>
                </a:rPr>
                <a:t>y llinellau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51986E-2CFD-4542-8F57-4B59C396D056}"/>
              </a:ext>
            </a:extLst>
          </p:cNvPr>
          <p:cNvCxnSpPr>
            <a:cxnSpLocks/>
          </p:cNvCxnSpPr>
          <p:nvPr/>
        </p:nvCxnSpPr>
        <p:spPr>
          <a:xfrm flipV="1">
            <a:off x="2700633" y="3993300"/>
            <a:ext cx="1337265" cy="48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A487BD-7840-4B6F-A842-7A31F6E801F0}"/>
              </a:ext>
            </a:extLst>
          </p:cNvPr>
          <p:cNvCxnSpPr>
            <a:cxnSpLocks/>
          </p:cNvCxnSpPr>
          <p:nvPr/>
        </p:nvCxnSpPr>
        <p:spPr>
          <a:xfrm flipV="1">
            <a:off x="4037898" y="4981417"/>
            <a:ext cx="719230" cy="86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2B58B08-C4A7-4B02-BB7D-C1F253825451}"/>
              </a:ext>
            </a:extLst>
          </p:cNvPr>
          <p:cNvCxnSpPr>
            <a:cxnSpLocks/>
          </p:cNvCxnSpPr>
          <p:nvPr/>
        </p:nvCxnSpPr>
        <p:spPr>
          <a:xfrm flipV="1">
            <a:off x="3143337" y="5205435"/>
            <a:ext cx="1873363" cy="8526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C5A7E5A-6FBC-4E2C-BD8A-02D3BE8C8F23}"/>
              </a:ext>
            </a:extLst>
          </p:cNvPr>
          <p:cNvCxnSpPr>
            <a:cxnSpLocks/>
          </p:cNvCxnSpPr>
          <p:nvPr/>
        </p:nvCxnSpPr>
        <p:spPr>
          <a:xfrm flipH="1">
            <a:off x="6733052" y="935734"/>
            <a:ext cx="406227" cy="833359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C86B38-3BF7-41A4-978F-B38E31EFEFEA}"/>
              </a:ext>
            </a:extLst>
          </p:cNvPr>
          <p:cNvCxnSpPr>
            <a:cxnSpLocks/>
          </p:cNvCxnSpPr>
          <p:nvPr/>
        </p:nvCxnSpPr>
        <p:spPr>
          <a:xfrm flipH="1">
            <a:off x="7079965" y="1374917"/>
            <a:ext cx="1159035" cy="595991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F6F7F557-CDB4-458C-B8F1-370F51B1BD0A}"/>
              </a:ext>
            </a:extLst>
          </p:cNvPr>
          <p:cNvSpPr/>
          <p:nvPr/>
        </p:nvSpPr>
        <p:spPr>
          <a:xfrm flipH="1">
            <a:off x="6622096" y="135966"/>
            <a:ext cx="1080000" cy="1080000"/>
          </a:xfrm>
          <a:prstGeom prst="ellipse">
            <a:avLst/>
          </a:prstGeom>
          <a:solidFill>
            <a:srgbClr val="FBD8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Anhawster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cofio synau/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geiriau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58C9E5-03A6-41F0-9FE3-2B1BA32448AC}"/>
              </a:ext>
            </a:extLst>
          </p:cNvPr>
          <p:cNvSpPr/>
          <p:nvPr/>
        </p:nvSpPr>
        <p:spPr>
          <a:xfrm flipH="1">
            <a:off x="7871010" y="651278"/>
            <a:ext cx="1080000" cy="1080000"/>
          </a:xfrm>
          <a:prstGeom prst="ellipse">
            <a:avLst/>
          </a:prstGeom>
          <a:solidFill>
            <a:srgbClr val="FBD8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Anhawster dilyn cyfarwydd-iadau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54C6BB-7FAB-4F23-B190-6BF33E5B3A6A}"/>
              </a:ext>
            </a:extLst>
          </p:cNvPr>
          <p:cNvCxnSpPr>
            <a:cxnSpLocks/>
          </p:cNvCxnSpPr>
          <p:nvPr/>
        </p:nvCxnSpPr>
        <p:spPr>
          <a:xfrm flipV="1">
            <a:off x="5016700" y="5348177"/>
            <a:ext cx="241952" cy="4541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CC5B3CC-A034-4903-8BDA-A8898EF8DCFD}"/>
              </a:ext>
            </a:extLst>
          </p:cNvPr>
          <p:cNvCxnSpPr>
            <a:cxnSpLocks/>
          </p:cNvCxnSpPr>
          <p:nvPr/>
        </p:nvCxnSpPr>
        <p:spPr>
          <a:xfrm flipH="1">
            <a:off x="7519428" y="1374917"/>
            <a:ext cx="2456048" cy="1010907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7AD2708-E786-436F-8B8A-8796E1F6E8F2}"/>
              </a:ext>
            </a:extLst>
          </p:cNvPr>
          <p:cNvCxnSpPr>
            <a:cxnSpLocks/>
          </p:cNvCxnSpPr>
          <p:nvPr/>
        </p:nvCxnSpPr>
        <p:spPr>
          <a:xfrm flipH="1" flipV="1">
            <a:off x="8019180" y="3997014"/>
            <a:ext cx="1392207" cy="314340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DB83BB-CB47-449E-89D1-E9B5A94A9E6C}"/>
              </a:ext>
            </a:extLst>
          </p:cNvPr>
          <p:cNvCxnSpPr>
            <a:cxnSpLocks/>
          </p:cNvCxnSpPr>
          <p:nvPr/>
        </p:nvCxnSpPr>
        <p:spPr>
          <a:xfrm flipH="1">
            <a:off x="7911289" y="3161298"/>
            <a:ext cx="2695125" cy="473726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3447C7-ACBB-4FA2-8940-092067C9B38F}"/>
              </a:ext>
            </a:extLst>
          </p:cNvPr>
          <p:cNvCxnSpPr>
            <a:cxnSpLocks/>
          </p:cNvCxnSpPr>
          <p:nvPr/>
        </p:nvCxnSpPr>
        <p:spPr>
          <a:xfrm flipH="1">
            <a:off x="7979579" y="2548576"/>
            <a:ext cx="1620150" cy="716787"/>
          </a:xfrm>
          <a:prstGeom prst="line">
            <a:avLst/>
          </a:prstGeom>
          <a:solidFill>
            <a:srgbClr val="FFDD0E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F9DA2F6-3B29-4208-90BB-D05CB1EC414D}"/>
              </a:ext>
            </a:extLst>
          </p:cNvPr>
          <p:cNvGrpSpPr/>
          <p:nvPr/>
        </p:nvGrpSpPr>
        <p:grpSpPr>
          <a:xfrm>
            <a:off x="2445837" y="900742"/>
            <a:ext cx="7367181" cy="4926222"/>
            <a:chOff x="2032000" y="719666"/>
            <a:chExt cx="8128000" cy="5418667"/>
          </a:xfrm>
          <a:solidFill>
            <a:srgbClr val="FFDD0E"/>
          </a:solidFill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184FD7A1-3C23-49F3-8FF6-4DA9897B9658}"/>
                </a:ext>
              </a:extLst>
            </p:cNvPr>
            <p:cNvGraphicFramePr/>
            <p:nvPr/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1261193-343F-4855-B140-73FD558A299E}"/>
                </a:ext>
              </a:extLst>
            </p:cNvPr>
            <p:cNvSpPr/>
            <p:nvPr/>
          </p:nvSpPr>
          <p:spPr>
            <a:xfrm>
              <a:off x="4463902" y="1967022"/>
              <a:ext cx="3115340" cy="3115340"/>
            </a:xfrm>
            <a:prstGeom prst="ellipse">
              <a:avLst/>
            </a:prstGeom>
            <a:solidFill>
              <a:srgbClr val="7B217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A2C10C5A-3D57-4A6F-951E-B1B9A20D3485}"/>
              </a:ext>
            </a:extLst>
          </p:cNvPr>
          <p:cNvSpPr/>
          <p:nvPr/>
        </p:nvSpPr>
        <p:spPr>
          <a:xfrm flipH="1">
            <a:off x="9557208" y="631761"/>
            <a:ext cx="1080000" cy="1080000"/>
          </a:xfrm>
          <a:prstGeom prst="ellipse">
            <a:avLst/>
          </a:prstGeom>
          <a:solidFill>
            <a:srgbClr val="FBD8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Anhawster dysgu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patrwm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E63903A-C108-43F3-A602-64CDFB5CEF47}"/>
              </a:ext>
            </a:extLst>
          </p:cNvPr>
          <p:cNvSpPr/>
          <p:nvPr/>
        </p:nvSpPr>
        <p:spPr>
          <a:xfrm flipH="1">
            <a:off x="9059729" y="1915364"/>
            <a:ext cx="1080000" cy="1080000"/>
          </a:xfrm>
          <a:prstGeom prst="ellipse">
            <a:avLst/>
          </a:prstGeom>
          <a:solidFill>
            <a:srgbClr val="4EFC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Cyfathrebu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mewn gwahanol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sefyllfaoedd</a:t>
            </a: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srgbClr val="7B2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3508FC3-6E1D-42CE-877F-B4A19498ACBD}"/>
              </a:ext>
            </a:extLst>
          </p:cNvPr>
          <p:cNvSpPr/>
          <p:nvPr/>
        </p:nvSpPr>
        <p:spPr>
          <a:xfrm flipH="1">
            <a:off x="10283730" y="2483784"/>
            <a:ext cx="1080000" cy="1080000"/>
          </a:xfrm>
          <a:prstGeom prst="ellipse">
            <a:avLst/>
          </a:prstGeom>
          <a:solidFill>
            <a:srgbClr val="4EFC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Anawsterau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wrth gael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sgwrs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11A5D-D595-40A5-8FCB-6910556665C0}"/>
              </a:ext>
            </a:extLst>
          </p:cNvPr>
          <p:cNvSpPr/>
          <p:nvPr/>
        </p:nvSpPr>
        <p:spPr>
          <a:xfrm flipH="1">
            <a:off x="9143738" y="3780737"/>
            <a:ext cx="1080000" cy="1080000"/>
          </a:xfrm>
          <a:prstGeom prst="ellipse">
            <a:avLst/>
          </a:prstGeom>
          <a:solidFill>
            <a:srgbClr val="4EFC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Methu ciwiau cymdeith-asol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019024-1918-42C0-B59F-1345E4285280}"/>
              </a:ext>
            </a:extLst>
          </p:cNvPr>
          <p:cNvSpPr/>
          <p:nvPr/>
        </p:nvSpPr>
        <p:spPr>
          <a:xfrm>
            <a:off x="5131724" y="172062"/>
            <a:ext cx="1080000" cy="1080000"/>
          </a:xfrm>
          <a:prstGeom prst="ellipse">
            <a:avLst/>
          </a:prstGeom>
          <a:solidFill>
            <a:srgbClr val="009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Cymysgu Synau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025F8E-9BC1-4552-933E-853BEA17CC08}"/>
              </a:ext>
            </a:extLst>
          </p:cNvPr>
          <p:cNvSpPr/>
          <p:nvPr/>
        </p:nvSpPr>
        <p:spPr>
          <a:xfrm>
            <a:off x="2824811" y="950149"/>
            <a:ext cx="1080000" cy="1080000"/>
          </a:xfrm>
          <a:prstGeom prst="ellipse">
            <a:avLst/>
          </a:prstGeom>
          <a:solidFill>
            <a:srgbClr val="009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Anhawster gweithio gyda geiriau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E5083A-ED88-4259-AD9B-5E4F0711F8EE}"/>
              </a:ext>
            </a:extLst>
          </p:cNvPr>
          <p:cNvSpPr/>
          <p:nvPr/>
        </p:nvSpPr>
        <p:spPr>
          <a:xfrm>
            <a:off x="1113303" y="616496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Geirfa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lai</a:t>
            </a: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srgbClr val="7B21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566518-DB53-4733-A588-84CE058D754E}"/>
              </a:ext>
            </a:extLst>
          </p:cNvPr>
          <p:cNvSpPr/>
          <p:nvPr/>
        </p:nvSpPr>
        <p:spPr>
          <a:xfrm>
            <a:off x="1790486" y="2080901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Defnyddio geiriau amhenodol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CC6660-97CF-4C38-9C16-6692D1C31F5B}"/>
              </a:ext>
            </a:extLst>
          </p:cNvPr>
          <p:cNvSpPr/>
          <p:nvPr/>
        </p:nvSpPr>
        <p:spPr>
          <a:xfrm>
            <a:off x="622261" y="2854447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Trafferth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deall/dysgu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 geiriau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4D86F6-9436-4212-A7F4-95A1984CE761}"/>
              </a:ext>
            </a:extLst>
          </p:cNvPr>
          <p:cNvSpPr/>
          <p:nvPr/>
        </p:nvSpPr>
        <p:spPr>
          <a:xfrm>
            <a:off x="1790486" y="3945921"/>
            <a:ext cx="1080000" cy="1080000"/>
          </a:xfrm>
          <a:prstGeom prst="ellipse">
            <a:avLst/>
          </a:prstGeom>
          <a:solidFill>
            <a:srgbClr val="EE4C5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Trafferth cofio geiriau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C56E34-08B2-489D-A7B0-EEAAB485DF14}"/>
              </a:ext>
            </a:extLst>
          </p:cNvPr>
          <p:cNvSpPr/>
          <p:nvPr/>
        </p:nvSpPr>
        <p:spPr>
          <a:xfrm>
            <a:off x="3064136" y="4460637"/>
            <a:ext cx="1080000" cy="1080000"/>
          </a:xfrm>
          <a:prstGeom prst="ellipse">
            <a:avLst/>
          </a:prstGeom>
          <a:solidFill>
            <a:srgbClr val="FD6FC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Anhawster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rhoi trefn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ar eiriau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AFD8C9-28D6-41CC-B8F9-607097870AB4}"/>
              </a:ext>
            </a:extLst>
          </p:cNvPr>
          <p:cNvSpPr/>
          <p:nvPr/>
        </p:nvSpPr>
        <p:spPr>
          <a:xfrm>
            <a:off x="2209827" y="5555714"/>
            <a:ext cx="1080000" cy="1080000"/>
          </a:xfrm>
          <a:prstGeom prst="ellipse">
            <a:avLst/>
          </a:prstGeom>
          <a:solidFill>
            <a:srgbClr val="FD6FC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Methu geiriau allweddol/ cyfan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DA277F-3E93-43C0-BE04-D11D9660C168}"/>
              </a:ext>
            </a:extLst>
          </p:cNvPr>
          <p:cNvSpPr/>
          <p:nvPr/>
        </p:nvSpPr>
        <p:spPr>
          <a:xfrm>
            <a:off x="4330467" y="5628112"/>
            <a:ext cx="1080000" cy="1080000"/>
          </a:xfrm>
          <a:prstGeom prst="ellipse">
            <a:avLst/>
          </a:prstGeom>
          <a:solidFill>
            <a:srgbClr val="FD6FC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Methu rhannau o eiriau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D8072-6692-4B62-B210-6E5EEC051F40}"/>
              </a:ext>
            </a:extLst>
          </p:cNvPr>
          <p:cNvSpPr txBox="1"/>
          <p:nvPr/>
        </p:nvSpPr>
        <p:spPr>
          <a:xfrm rot="5400000">
            <a:off x="6677916" y="3511285"/>
            <a:ext cx="1883699" cy="560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IAITH GYMDEITHASOL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5BD38-0DC2-4BC6-A125-77D48FD4AD77}"/>
              </a:ext>
            </a:extLst>
          </p:cNvPr>
          <p:cNvSpPr txBox="1"/>
          <p:nvPr/>
        </p:nvSpPr>
        <p:spPr>
          <a:xfrm rot="16200000">
            <a:off x="3227599" y="3346719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GEIRIAU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E166-A649-4576-81B5-D8CE7FE3E96A}"/>
              </a:ext>
            </a:extLst>
          </p:cNvPr>
          <p:cNvSpPr txBox="1"/>
          <p:nvPr/>
        </p:nvSpPr>
        <p:spPr>
          <a:xfrm rot="19800000">
            <a:off x="4266865" y="2090463"/>
            <a:ext cx="2082019" cy="295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SYNAU LLEFERYDD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B07DA-9F8C-4438-982E-83FC81F71713}"/>
              </a:ext>
            </a:extLst>
          </p:cNvPr>
          <p:cNvSpPr txBox="1"/>
          <p:nvPr/>
        </p:nvSpPr>
        <p:spPr>
          <a:xfrm rot="20070248">
            <a:off x="5764912" y="4831624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YMGOM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DDE16-11DA-4C96-AE4F-CF4175F3876F}"/>
              </a:ext>
            </a:extLst>
          </p:cNvPr>
          <p:cNvSpPr txBox="1"/>
          <p:nvPr/>
        </p:nvSpPr>
        <p:spPr>
          <a:xfrm rot="1831543">
            <a:off x="4055364" y="4854294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BRAWDDEGAU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24DAA-B74F-40AE-8041-F75570AE82DB}"/>
              </a:ext>
            </a:extLst>
          </p:cNvPr>
          <p:cNvSpPr txBox="1"/>
          <p:nvPr/>
        </p:nvSpPr>
        <p:spPr>
          <a:xfrm>
            <a:off x="4716560" y="3032464"/>
            <a:ext cx="262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Anhwylder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Datblygu Iaith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(ADI)</a:t>
            </a:r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E52056C-7102-46C4-A4A2-6C500D5E41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45" y="5123807"/>
            <a:ext cx="1531292" cy="1531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191546-1863-4E21-B296-BE7029DC3B6C}"/>
              </a:ext>
            </a:extLst>
          </p:cNvPr>
          <p:cNvSpPr txBox="1"/>
          <p:nvPr/>
        </p:nvSpPr>
        <p:spPr>
          <a:xfrm>
            <a:off x="127587" y="5947073"/>
            <a:ext cx="241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#Meddyliwch am Iaith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#Meddyliwch am ADI</a:t>
            </a:r>
            <a:endParaRPr kumimoji="0" lang="en-A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43FF98-B58A-4268-97A7-BB753C0D588E}"/>
              </a:ext>
            </a:extLst>
          </p:cNvPr>
          <p:cNvSpPr txBox="1"/>
          <p:nvPr/>
        </p:nvSpPr>
        <p:spPr>
          <a:xfrm rot="1739113">
            <a:off x="5739111" y="2106397"/>
            <a:ext cx="2082019" cy="295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DYSGU A CHOF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F94C07-87C1-4A32-B768-754BA4C556D6}"/>
              </a:ext>
            </a:extLst>
          </p:cNvPr>
          <p:cNvSpPr txBox="1"/>
          <p:nvPr/>
        </p:nvSpPr>
        <p:spPr>
          <a:xfrm>
            <a:off x="10637208" y="6408738"/>
            <a:ext cx="145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/>
                <a:ea typeface="+mn-ea"/>
                <a:cs typeface="+mn-cs"/>
              </a:rPr>
              <a:t>RADLD.ORG</a:t>
            </a:r>
            <a:endParaRPr kumimoji="0" lang="en-A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52854C3-91A3-4E2D-8794-77C50ECE39CD}"/>
              </a:ext>
            </a:extLst>
          </p:cNvPr>
          <p:cNvSpPr/>
          <p:nvPr/>
        </p:nvSpPr>
        <p:spPr>
          <a:xfrm>
            <a:off x="3851474" y="156271"/>
            <a:ext cx="1080000" cy="1080000"/>
          </a:xfrm>
          <a:prstGeom prst="ellipse">
            <a:avLst/>
          </a:prstGeom>
          <a:solidFill>
            <a:srgbClr val="009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Anhawster  cysylltu synau gyda llythrennau</a:t>
            </a:r>
          </a:p>
        </p:txBody>
      </p:sp>
    </p:spTree>
    <p:extLst>
      <p:ext uri="{BB962C8B-B14F-4D97-AF65-F5344CB8AC3E}">
        <p14:creationId xmlns:p14="http://schemas.microsoft.com/office/powerpoint/2010/main" val="216655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1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B1CB0-8154-F69C-3B36-366F44987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85E9B8D-9AF3-02DF-75E7-4DFA0613D57F}"/>
              </a:ext>
            </a:extLst>
          </p:cNvPr>
          <p:cNvSpPr txBox="1"/>
          <p:nvPr/>
        </p:nvSpPr>
        <p:spPr>
          <a:xfrm rot="5400000">
            <a:off x="6677916" y="3511285"/>
            <a:ext cx="1883699" cy="560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SOCIAL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3FDEB-7AAD-B9E8-F1ED-B35934A9DA06}"/>
              </a:ext>
            </a:extLst>
          </p:cNvPr>
          <p:cNvSpPr txBox="1"/>
          <p:nvPr/>
        </p:nvSpPr>
        <p:spPr>
          <a:xfrm rot="16200000">
            <a:off x="3227599" y="3346719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D205A-A051-1198-123F-1DD64D369CB6}"/>
              </a:ext>
            </a:extLst>
          </p:cNvPr>
          <p:cNvSpPr txBox="1"/>
          <p:nvPr/>
        </p:nvSpPr>
        <p:spPr>
          <a:xfrm rot="19800000">
            <a:off x="4266865" y="2090463"/>
            <a:ext cx="2082019" cy="295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SOUNDS</a:t>
            </a: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7B2172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D661A-F10F-228F-5A73-C07D57B2D72A}"/>
              </a:ext>
            </a:extLst>
          </p:cNvPr>
          <p:cNvSpPr txBox="1"/>
          <p:nvPr/>
        </p:nvSpPr>
        <p:spPr>
          <a:xfrm rot="20070248">
            <a:off x="5764912" y="4831624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DISCOURSE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01ECD-D0F2-3A5E-2AA6-BC47340277D1}"/>
              </a:ext>
            </a:extLst>
          </p:cNvPr>
          <p:cNvSpPr txBox="1"/>
          <p:nvPr/>
        </p:nvSpPr>
        <p:spPr>
          <a:xfrm rot="1831543">
            <a:off x="4055364" y="4854294"/>
            <a:ext cx="230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SENTENCES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14A1C8-CFB8-7AC9-E1A7-2762A5B319FC}"/>
              </a:ext>
            </a:extLst>
          </p:cNvPr>
          <p:cNvSpPr txBox="1"/>
          <p:nvPr/>
        </p:nvSpPr>
        <p:spPr>
          <a:xfrm rot="1739113">
            <a:off x="5739111" y="2106397"/>
            <a:ext cx="2082019" cy="2953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7B2172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LEARNING &amp; MEMORY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EB5ABD8-D37C-EF3F-0C6D-CE32E63C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392" y="96252"/>
            <a:ext cx="5889094" cy="6665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DCB3D-DBFB-3B66-DA4B-2D74C2A01E21}"/>
              </a:ext>
            </a:extLst>
          </p:cNvPr>
          <p:cNvSpPr txBox="1"/>
          <p:nvPr/>
        </p:nvSpPr>
        <p:spPr>
          <a:xfrm>
            <a:off x="286825" y="1934672"/>
            <a:ext cx="4922875" cy="2800767"/>
          </a:xfrm>
          <a:custGeom>
            <a:avLst/>
            <a:gdLst>
              <a:gd name="connsiteX0" fmla="*/ 0 w 4922875"/>
              <a:gd name="connsiteY0" fmla="*/ 0 h 2800767"/>
              <a:gd name="connsiteX1" fmla="*/ 596215 w 4922875"/>
              <a:gd name="connsiteY1" fmla="*/ 0 h 2800767"/>
              <a:gd name="connsiteX2" fmla="*/ 995515 w 4922875"/>
              <a:gd name="connsiteY2" fmla="*/ 0 h 2800767"/>
              <a:gd name="connsiteX3" fmla="*/ 1591730 w 4922875"/>
              <a:gd name="connsiteY3" fmla="*/ 0 h 2800767"/>
              <a:gd name="connsiteX4" fmla="*/ 2187944 w 4922875"/>
              <a:gd name="connsiteY4" fmla="*/ 0 h 2800767"/>
              <a:gd name="connsiteX5" fmla="*/ 2685702 w 4922875"/>
              <a:gd name="connsiteY5" fmla="*/ 0 h 2800767"/>
              <a:gd name="connsiteX6" fmla="*/ 3183459 w 4922875"/>
              <a:gd name="connsiteY6" fmla="*/ 0 h 2800767"/>
              <a:gd name="connsiteX7" fmla="*/ 3779674 w 4922875"/>
              <a:gd name="connsiteY7" fmla="*/ 0 h 2800767"/>
              <a:gd name="connsiteX8" fmla="*/ 4228203 w 4922875"/>
              <a:gd name="connsiteY8" fmla="*/ 0 h 2800767"/>
              <a:gd name="connsiteX9" fmla="*/ 4922875 w 4922875"/>
              <a:gd name="connsiteY9" fmla="*/ 0 h 2800767"/>
              <a:gd name="connsiteX10" fmla="*/ 4922875 w 4922875"/>
              <a:gd name="connsiteY10" fmla="*/ 504138 h 2800767"/>
              <a:gd name="connsiteX11" fmla="*/ 4922875 w 4922875"/>
              <a:gd name="connsiteY11" fmla="*/ 1120307 h 2800767"/>
              <a:gd name="connsiteX12" fmla="*/ 4922875 w 4922875"/>
              <a:gd name="connsiteY12" fmla="*/ 1680460 h 2800767"/>
              <a:gd name="connsiteX13" fmla="*/ 4922875 w 4922875"/>
              <a:gd name="connsiteY13" fmla="*/ 2268621 h 2800767"/>
              <a:gd name="connsiteX14" fmla="*/ 4922875 w 4922875"/>
              <a:gd name="connsiteY14" fmla="*/ 2800767 h 2800767"/>
              <a:gd name="connsiteX15" fmla="*/ 4326660 w 4922875"/>
              <a:gd name="connsiteY15" fmla="*/ 2800767 h 2800767"/>
              <a:gd name="connsiteX16" fmla="*/ 3681217 w 4922875"/>
              <a:gd name="connsiteY16" fmla="*/ 2800767 h 2800767"/>
              <a:gd name="connsiteX17" fmla="*/ 3134230 w 4922875"/>
              <a:gd name="connsiteY17" fmla="*/ 2800767 h 2800767"/>
              <a:gd name="connsiteX18" fmla="*/ 2538016 w 4922875"/>
              <a:gd name="connsiteY18" fmla="*/ 2800767 h 2800767"/>
              <a:gd name="connsiteX19" fmla="*/ 2138716 w 4922875"/>
              <a:gd name="connsiteY19" fmla="*/ 2800767 h 2800767"/>
              <a:gd name="connsiteX20" fmla="*/ 1640958 w 4922875"/>
              <a:gd name="connsiteY20" fmla="*/ 2800767 h 2800767"/>
              <a:gd name="connsiteX21" fmla="*/ 995515 w 4922875"/>
              <a:gd name="connsiteY21" fmla="*/ 2800767 h 2800767"/>
              <a:gd name="connsiteX22" fmla="*/ 596215 w 4922875"/>
              <a:gd name="connsiteY22" fmla="*/ 2800767 h 2800767"/>
              <a:gd name="connsiteX23" fmla="*/ 0 w 4922875"/>
              <a:gd name="connsiteY23" fmla="*/ 2800767 h 2800767"/>
              <a:gd name="connsiteX24" fmla="*/ 0 w 4922875"/>
              <a:gd name="connsiteY24" fmla="*/ 2240614 h 2800767"/>
              <a:gd name="connsiteX25" fmla="*/ 0 w 4922875"/>
              <a:gd name="connsiteY25" fmla="*/ 1708468 h 2800767"/>
              <a:gd name="connsiteX26" fmla="*/ 0 w 4922875"/>
              <a:gd name="connsiteY26" fmla="*/ 1204330 h 2800767"/>
              <a:gd name="connsiteX27" fmla="*/ 0 w 4922875"/>
              <a:gd name="connsiteY27" fmla="*/ 728199 h 2800767"/>
              <a:gd name="connsiteX28" fmla="*/ 0 w 4922875"/>
              <a:gd name="connsiteY28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2875" h="2800767" extrusionOk="0">
                <a:moveTo>
                  <a:pt x="0" y="0"/>
                </a:moveTo>
                <a:cubicBezTo>
                  <a:pt x="135930" y="-46248"/>
                  <a:pt x="300021" y="3830"/>
                  <a:pt x="596215" y="0"/>
                </a:cubicBezTo>
                <a:cubicBezTo>
                  <a:pt x="892409" y="-3830"/>
                  <a:pt x="884743" y="9474"/>
                  <a:pt x="995515" y="0"/>
                </a:cubicBezTo>
                <a:cubicBezTo>
                  <a:pt x="1106287" y="-9474"/>
                  <a:pt x="1317845" y="21248"/>
                  <a:pt x="1591730" y="0"/>
                </a:cubicBezTo>
                <a:cubicBezTo>
                  <a:pt x="1865616" y="-21248"/>
                  <a:pt x="1929658" y="39844"/>
                  <a:pt x="2187944" y="0"/>
                </a:cubicBezTo>
                <a:cubicBezTo>
                  <a:pt x="2446230" y="-39844"/>
                  <a:pt x="2511514" y="38816"/>
                  <a:pt x="2685702" y="0"/>
                </a:cubicBezTo>
                <a:cubicBezTo>
                  <a:pt x="2859890" y="-38816"/>
                  <a:pt x="2978582" y="34860"/>
                  <a:pt x="3183459" y="0"/>
                </a:cubicBezTo>
                <a:cubicBezTo>
                  <a:pt x="3388336" y="-34860"/>
                  <a:pt x="3631073" y="14537"/>
                  <a:pt x="3779674" y="0"/>
                </a:cubicBezTo>
                <a:cubicBezTo>
                  <a:pt x="3928275" y="-14537"/>
                  <a:pt x="4134041" y="25829"/>
                  <a:pt x="4228203" y="0"/>
                </a:cubicBezTo>
                <a:cubicBezTo>
                  <a:pt x="4322365" y="-25829"/>
                  <a:pt x="4588841" y="21381"/>
                  <a:pt x="4922875" y="0"/>
                </a:cubicBezTo>
                <a:cubicBezTo>
                  <a:pt x="4977624" y="187835"/>
                  <a:pt x="4885421" y="330661"/>
                  <a:pt x="4922875" y="504138"/>
                </a:cubicBezTo>
                <a:cubicBezTo>
                  <a:pt x="4960329" y="677615"/>
                  <a:pt x="4910050" y="871405"/>
                  <a:pt x="4922875" y="1120307"/>
                </a:cubicBezTo>
                <a:cubicBezTo>
                  <a:pt x="4935700" y="1369209"/>
                  <a:pt x="4879038" y="1463279"/>
                  <a:pt x="4922875" y="1680460"/>
                </a:cubicBezTo>
                <a:cubicBezTo>
                  <a:pt x="4966712" y="1897641"/>
                  <a:pt x="4881864" y="2146805"/>
                  <a:pt x="4922875" y="2268621"/>
                </a:cubicBezTo>
                <a:cubicBezTo>
                  <a:pt x="4963886" y="2390437"/>
                  <a:pt x="4874691" y="2580039"/>
                  <a:pt x="4922875" y="2800767"/>
                </a:cubicBezTo>
                <a:cubicBezTo>
                  <a:pt x="4795831" y="2831418"/>
                  <a:pt x="4600960" y="2737456"/>
                  <a:pt x="4326660" y="2800767"/>
                </a:cubicBezTo>
                <a:cubicBezTo>
                  <a:pt x="4052361" y="2864078"/>
                  <a:pt x="3902651" y="2746340"/>
                  <a:pt x="3681217" y="2800767"/>
                </a:cubicBezTo>
                <a:cubicBezTo>
                  <a:pt x="3459783" y="2855194"/>
                  <a:pt x="3364661" y="2794897"/>
                  <a:pt x="3134230" y="2800767"/>
                </a:cubicBezTo>
                <a:cubicBezTo>
                  <a:pt x="2903799" y="2806637"/>
                  <a:pt x="2759674" y="2768296"/>
                  <a:pt x="2538016" y="2800767"/>
                </a:cubicBezTo>
                <a:cubicBezTo>
                  <a:pt x="2316358" y="2833238"/>
                  <a:pt x="2223153" y="2789545"/>
                  <a:pt x="2138716" y="2800767"/>
                </a:cubicBezTo>
                <a:cubicBezTo>
                  <a:pt x="2054279" y="2811989"/>
                  <a:pt x="1815533" y="2799866"/>
                  <a:pt x="1640958" y="2800767"/>
                </a:cubicBezTo>
                <a:cubicBezTo>
                  <a:pt x="1466383" y="2801668"/>
                  <a:pt x="1191592" y="2797012"/>
                  <a:pt x="995515" y="2800767"/>
                </a:cubicBezTo>
                <a:cubicBezTo>
                  <a:pt x="799438" y="2804522"/>
                  <a:pt x="692485" y="2768359"/>
                  <a:pt x="596215" y="2800767"/>
                </a:cubicBezTo>
                <a:cubicBezTo>
                  <a:pt x="499945" y="2833175"/>
                  <a:pt x="196169" y="2772695"/>
                  <a:pt x="0" y="2800767"/>
                </a:cubicBezTo>
                <a:cubicBezTo>
                  <a:pt x="-431" y="2551810"/>
                  <a:pt x="22008" y="2485204"/>
                  <a:pt x="0" y="2240614"/>
                </a:cubicBezTo>
                <a:cubicBezTo>
                  <a:pt x="-22008" y="1996024"/>
                  <a:pt x="51847" y="1880634"/>
                  <a:pt x="0" y="1708468"/>
                </a:cubicBezTo>
                <a:cubicBezTo>
                  <a:pt x="-51847" y="1536302"/>
                  <a:pt x="5726" y="1343941"/>
                  <a:pt x="0" y="1204330"/>
                </a:cubicBezTo>
                <a:cubicBezTo>
                  <a:pt x="-5726" y="1064719"/>
                  <a:pt x="1453" y="840552"/>
                  <a:pt x="0" y="728199"/>
                </a:cubicBezTo>
                <a:cubicBezTo>
                  <a:pt x="-1453" y="615846"/>
                  <a:pt x="2495" y="29317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6589648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Can be found and downloaded from the DLD Bubble Toolkit</a:t>
            </a:r>
          </a:p>
        </p:txBody>
      </p:sp>
    </p:spTree>
    <p:extLst>
      <p:ext uri="{BB962C8B-B14F-4D97-AF65-F5344CB8AC3E}">
        <p14:creationId xmlns:p14="http://schemas.microsoft.com/office/powerpoint/2010/main" val="362937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purple rectangle&#10;&#10;Description automatically generated">
            <a:extLst>
              <a:ext uri="{FF2B5EF4-FFF2-40B4-BE49-F238E27FC236}">
                <a16:creationId xmlns:a16="http://schemas.microsoft.com/office/drawing/2014/main" id="{E39B31C0-2DB3-712A-4C85-7BEF9F9F8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3"/>
          <a:stretch/>
        </p:blipFill>
        <p:spPr>
          <a:xfrm>
            <a:off x="590608" y="275730"/>
            <a:ext cx="6587843" cy="1252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CDD7DC-240F-EAB8-41E3-D90F8E19E102}"/>
              </a:ext>
            </a:extLst>
          </p:cNvPr>
          <p:cNvSpPr txBox="1"/>
          <p:nvPr/>
        </p:nvSpPr>
        <p:spPr>
          <a:xfrm>
            <a:off x="7178451" y="5895581"/>
            <a:ext cx="3960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>
                <a:hlinkClick r:id="rId4"/>
              </a:rPr>
              <a:t>RADLD - Raising Awareness of Developmental Language Disorder</a:t>
            </a:r>
            <a:endParaRPr lang="en-GB"/>
          </a:p>
        </p:txBody>
      </p:sp>
      <p:pic>
        <p:nvPicPr>
          <p:cNvPr id="4" name="Picture 3" descr="A group of people in a square&#10;&#10;Description automatically generated">
            <a:extLst>
              <a:ext uri="{FF2B5EF4-FFF2-40B4-BE49-F238E27FC236}">
                <a16:creationId xmlns:a16="http://schemas.microsoft.com/office/drawing/2014/main" id="{20B20226-6D07-E9BB-3ADC-BD8A487AC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45" y="1749712"/>
            <a:ext cx="3960000" cy="39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CF1A1-7CDA-8000-E1B7-B9D3E1AF6C83}"/>
              </a:ext>
            </a:extLst>
          </p:cNvPr>
          <p:cNvSpPr txBox="1"/>
          <p:nvPr/>
        </p:nvSpPr>
        <p:spPr>
          <a:xfrm>
            <a:off x="2114617" y="5709712"/>
            <a:ext cx="5204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hlinkClick r:id="rId6"/>
              </a:rPr>
              <a:t>RADLD DLD DAY 2025 LAUNCH VIDEO</a:t>
            </a:r>
            <a:r>
              <a:rPr lang="en-US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DF7E3-A27F-2E77-4259-D7EFE34124A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823" r="16289"/>
          <a:stretch/>
        </p:blipFill>
        <p:spPr>
          <a:xfrm>
            <a:off x="1738687" y="1708890"/>
            <a:ext cx="427578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7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_x002f_Sensitivity xmlns="c40dd51c-0b93-41a3-8ce1-c0167702c6fe">Special Category</PII_x002f_Sensitivity>
  </documentManagement>
</p:properties>
</file>

<file path=customXml/item2.xml><?xml version="1.0" encoding="utf-8"?>
<?mso-contentType ?>
<SharedContentType xmlns="Microsoft.SharePoint.Taxonomy.ContentTypeSync" SourceId="945d2c57-1183-427d-a604-2e0ffdafb2d4" ContentTypeId="0x010100F76BAF60042C1B47A68291075E32AEE5" PreviousValue="false" LastSyncTimeStamp="2024-01-03T17:40:58.94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CBC - PowerPoint" ma:contentTypeID="0x010100F76BAF60042C1B47A68291075E32AEE5003B607DE650677649875FBD3DEB7DD44E" ma:contentTypeVersion="2" ma:contentTypeDescription="" ma:contentTypeScope="" ma:versionID="09820046323277634df6da05a5c534bd">
  <xsd:schema xmlns:xsd="http://www.w3.org/2001/XMLSchema" xmlns:xs="http://www.w3.org/2001/XMLSchema" xmlns:p="http://schemas.microsoft.com/office/2006/metadata/properties" xmlns:ns2="c40dd51c-0b93-41a3-8ce1-c0167702c6fe" targetNamespace="http://schemas.microsoft.com/office/2006/metadata/properties" ma:root="true" ma:fieldsID="d6b5ab30720758ed270d6e4b0a2d3705" ns2:_="">
    <xsd:import namespace="c40dd51c-0b93-41a3-8ce1-c0167702c6fe"/>
    <xsd:element name="properties">
      <xsd:complexType>
        <xsd:sequence>
          <xsd:element name="documentManagement">
            <xsd:complexType>
              <xsd:all>
                <xsd:element ref="ns2:PII_x002f_Sensitiv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dd51c-0b93-41a3-8ce1-c0167702c6fe" elementFormDefault="qualified">
    <xsd:import namespace="http://schemas.microsoft.com/office/2006/documentManagement/types"/>
    <xsd:import namespace="http://schemas.microsoft.com/office/infopath/2007/PartnerControls"/>
    <xsd:element name="PII_x002f_Sensitivity" ma:index="8" ma:displayName="PII/Sensitivity" ma:format="Dropdown" ma:internalName="PII_x002F_Sensitivity" ma:readOnly="false">
      <xsd:simpleType>
        <xsd:restriction base="dms:Choice">
          <xsd:enumeration value="None/Public"/>
          <xsd:enumeration value="Personal"/>
          <xsd:enumeration value="Special Category"/>
          <xsd:enumeration value="Commercially 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EDDFA-8E0C-403A-91E5-6CEEC7E4C554}">
  <ds:schemaRefs>
    <ds:schemaRef ds:uri="http://schemas.microsoft.com/office/2006/documentManagement/types"/>
    <ds:schemaRef ds:uri="c40dd51c-0b93-41a3-8ce1-c0167702c6fe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766905-F2AD-4696-9110-B07605E1DCF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1BD46C6-7890-4560-962C-16CA13B701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372E44-4D9A-476F-99FB-285C5E95D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dd51c-0b93-41a3-8ce1-c0167702c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10322</TotalTime>
  <Words>439</Words>
  <Application>Microsoft Office PowerPoint</Application>
  <PresentationFormat>Widescreen</PresentationFormat>
  <Paragraphs>140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Oswald Regular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Torfaen County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Rebecca</dc:creator>
  <cp:lastModifiedBy>Gelenter, Carolyn: WCC</cp:lastModifiedBy>
  <cp:revision>15</cp:revision>
  <dcterms:created xsi:type="dcterms:W3CDTF">2020-11-19T12:42:53Z</dcterms:created>
  <dcterms:modified xsi:type="dcterms:W3CDTF">2025-07-21T10:08:50Z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0x010100F76BAF60042C1B47A68291075E32AEE5003B607DE650677649875FBD3DEB7DD44E</vt:lpwstr>
  </property>
  <property fmtid="{D5CDD505-2E9C-101B-9397-08002B2CF9AE}" pid="3" name="Order">
    <vt:r8>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lcf76f155ced4ddcb4097134ff3c332f">
    <vt:lpwstr/>
  </property>
  <property fmtid="{D5CDD505-2E9C-101B-9397-08002B2CF9AE}" pid="12" name="TaxCatchAll">
    <vt:lpwstr/>
  </property>
</Properties>
</file>