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34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1994F6-4698-4C99-A29F-A89F9B9F09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CD6466-A345-4A17-8A6F-7F5DE03A70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B395E8-521E-4E52-88AD-D9C7FE852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72C71-5CD5-4A03-AD96-5951D3B6B6CC}" type="datetimeFigureOut">
              <a:rPr lang="en-GB" smtClean="0"/>
              <a:t>08/03/2021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86BDA4-5A9E-4D29-BD0F-697A6A300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50A4D8-658D-4590-ABB9-507E4BDBC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8DB46-AD92-4C8C-8DCF-773001BEE2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8929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3242C3-BB40-4C64-9BD4-BA7CAD3DE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2B5E59-B062-4C00-B7DD-C585A96FA9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0D303-0AAC-4EDF-8BB1-E3CDDF026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72C71-5CD5-4A03-AD96-5951D3B6B6CC}" type="datetimeFigureOut">
              <a:rPr lang="en-GB" smtClean="0"/>
              <a:t>08/03/2021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05A014-23C0-400A-9981-AF503FA00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B31808-D22B-4DE4-966D-10E3AA318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8DB46-AD92-4C8C-8DCF-773001BEE2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9271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EB3767A-3C93-449C-AFAE-AC911419B9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63B9C2-3DE8-4229-8C60-7DF56B94FE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124E68-90CE-47EF-9176-D733ACD76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72C71-5CD5-4A03-AD96-5951D3B6B6CC}" type="datetimeFigureOut">
              <a:rPr lang="en-GB" smtClean="0"/>
              <a:t>08/03/2021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3A1511-A6FE-482D-85F7-BBCA754E3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0618F-3585-46CF-A7CD-34244FFFC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8DB46-AD92-4C8C-8DCF-773001BEE2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6677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DB1AE-FFE6-4631-9734-B2B6F6872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3B10DD-8036-4150-AFA0-4525C2FB33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DAFB07-EE06-4D49-8C87-03E65FF69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72C71-5CD5-4A03-AD96-5951D3B6B6CC}" type="datetimeFigureOut">
              <a:rPr lang="en-GB" smtClean="0"/>
              <a:t>08/03/2021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857052-7394-4CF4-831B-566AC513D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39D6E0-0CE2-41D8-80FD-DBC04E3BB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8DB46-AD92-4C8C-8DCF-773001BEE2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0684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B16DA6-805E-49CE-A0C1-8C9D8811B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964B9A-5612-4390-85DD-A959661E45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A5B2D0-D848-4C6B-B389-0D4E77182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72C71-5CD5-4A03-AD96-5951D3B6B6CC}" type="datetimeFigureOut">
              <a:rPr lang="en-GB" smtClean="0"/>
              <a:t>08/03/2021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4AB165-4DF8-44BE-8A74-FD8ADA249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FCF104-92ED-4E2C-9292-64DAAFF44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8DB46-AD92-4C8C-8DCF-773001BEE2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2699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E916C-1882-4214-B203-F71DF0C66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67FD2A-BA67-4CA8-B38E-5325361B0C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AA2DB3-BE69-47D6-AC91-644BE37A84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F48461-4E5F-4590-9977-7918B62DB2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72C71-5CD5-4A03-AD96-5951D3B6B6CC}" type="datetimeFigureOut">
              <a:rPr lang="en-GB" smtClean="0"/>
              <a:t>08/03/2021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77E34C-3AF2-4BF7-96B1-BAB5E1507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2BCC12-5F8B-45E1-BF8C-8E9FB7EA4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8DB46-AD92-4C8C-8DCF-773001BEE2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7761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0A0EA5-DDB7-44C5-BF36-593DE259D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9B3D8B-E810-46D4-B201-84E8BC4161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C9ECB7-80BA-4804-A37E-714CFBD3F9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67C763-3EFD-4F85-9DB4-333806E062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2FFD87-A32C-4E66-8C07-98EC267AFB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636CEAB-D2AA-436F-B77D-5AC8DDA35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72C71-5CD5-4A03-AD96-5951D3B6B6CC}" type="datetimeFigureOut">
              <a:rPr lang="en-GB" smtClean="0"/>
              <a:t>08/03/2021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7F30521-BF1B-4A45-8EDE-42546BD2E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0987694-8BD8-41B4-BB45-157BECE99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8DB46-AD92-4C8C-8DCF-773001BEE2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1149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C7443C-84A4-46A3-B604-BC39D9FB36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1FA9E9-5826-4494-AE73-22EF168E4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72C71-5CD5-4A03-AD96-5951D3B6B6CC}" type="datetimeFigureOut">
              <a:rPr lang="en-GB" smtClean="0"/>
              <a:t>08/03/2021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A95255-7991-43BA-950D-40BE40F46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AC11FD-047A-4F67-A368-E1DF591F8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8DB46-AD92-4C8C-8DCF-773001BEE2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4514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6102DB4-C4ED-406E-836B-FFBE4E946E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72C71-5CD5-4A03-AD96-5951D3B6B6CC}" type="datetimeFigureOut">
              <a:rPr lang="en-GB" smtClean="0"/>
              <a:t>08/03/2021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357B5CF-D421-4949-941A-4091D8C47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0D3810-6C4E-4103-90D3-15467BB02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8DB46-AD92-4C8C-8DCF-773001BEE2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8738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FDA17-F16E-4615-A00B-125D62C2D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CF275D-C199-4770-9636-38AFFEB40E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186D30-EBF4-4D5E-980B-463643B1C0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773AC6-3EA3-4DA2-818F-54BC95276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72C71-5CD5-4A03-AD96-5951D3B6B6CC}" type="datetimeFigureOut">
              <a:rPr lang="en-GB" smtClean="0"/>
              <a:t>08/03/2021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960099-D5B4-4EE3-99C1-B5FA8D996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41F08D-7FA8-4FE6-8887-8D7CDEFA5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8DB46-AD92-4C8C-8DCF-773001BEE2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3782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67949-EE6E-4957-BFEC-110B37BA3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E8E1186-0601-44A1-A9B3-2436D5BADA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C6F98B-2612-4D23-8405-B5A06E9BCD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BE5B7B-B118-4A1E-9BD2-23580CBC3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72C71-5CD5-4A03-AD96-5951D3B6B6CC}" type="datetimeFigureOut">
              <a:rPr lang="en-GB" smtClean="0"/>
              <a:t>08/03/2021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295B4D-79B0-44F1-B025-1DD512E60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82A525-F91A-4EED-8F66-B1CB7B44A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8DB46-AD92-4C8C-8DCF-773001BEE2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1573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B413333-21B3-4235-92E4-772117E84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9FA55D-9687-4C89-BB04-4CBF5A8BE1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FEAC22-4032-426F-975B-84E880A216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772C71-5CD5-4A03-AD96-5951D3B6B6CC}" type="datetimeFigureOut">
              <a:rPr lang="en-GB" smtClean="0"/>
              <a:t>08/03/2021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78266E-34FF-4AD9-880B-737310EE40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BBA634-B20E-4EE6-B975-66BA37E895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D8DB46-AD92-4C8C-8DCF-773001BEE2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3182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vimeo.com/519558662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vimeo.com/519563899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vimeo.com/519565268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vimeo.com/519569363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vimeo.com/519571045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B1010-BF27-411C-91AE-97903BC9AC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145102"/>
          </a:xfrm>
        </p:spPr>
        <p:txBody>
          <a:bodyPr>
            <a:normAutofit/>
          </a:bodyPr>
          <a:lstStyle/>
          <a:p>
            <a:r>
              <a:rPr lang="en-GB" sz="3600" dirty="0"/>
              <a:t>Videos of how and why to use a hoist and sling to help someone from a bed to a chair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1C97D0-BD91-4261-A511-29E78E68BC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582562"/>
            <a:ext cx="9144000" cy="3719384"/>
          </a:xfrm>
        </p:spPr>
        <p:txBody>
          <a:bodyPr>
            <a:normAutofit/>
          </a:bodyPr>
          <a:lstStyle/>
          <a:p>
            <a:r>
              <a:rPr lang="en-GB" dirty="0"/>
              <a:t>Introduction to using a hoist</a:t>
            </a:r>
          </a:p>
          <a:p>
            <a:r>
              <a:rPr lang="en-GB" dirty="0"/>
              <a:t>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click on link below to play video</a:t>
            </a:r>
          </a:p>
          <a:p>
            <a:r>
              <a:rPr lang="en-GB" dirty="0">
                <a:hlinkClick r:id="rId2"/>
              </a:rPr>
              <a:t>https://vimeo.com/519558662</a:t>
            </a: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A77834-C129-4274-8C45-38208836C0C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620" t="18559" r="9860" b="16366"/>
          <a:stretch/>
        </p:blipFill>
        <p:spPr>
          <a:xfrm>
            <a:off x="4232189" y="3262436"/>
            <a:ext cx="3484606" cy="1901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7193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75366-8913-46A3-8556-8040C75C33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046248"/>
          </a:xfrm>
        </p:spPr>
        <p:txBody>
          <a:bodyPr>
            <a:noAutofit/>
          </a:bodyPr>
          <a:lstStyle/>
          <a:p>
            <a:r>
              <a:rPr lang="en-GB" sz="4800" dirty="0"/>
              <a:t>Adjusting height of bed if hoisting from bed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CB2B97-C823-4BA8-8AB6-55F3DB52BA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70000"/>
            <a:ext cx="9144000" cy="1655762"/>
          </a:xfrm>
        </p:spPr>
        <p:txBody>
          <a:bodyPr/>
          <a:lstStyle/>
          <a:p>
            <a:r>
              <a:rPr lang="en-GB" dirty="0"/>
              <a:t>Click on link below to play video</a:t>
            </a:r>
          </a:p>
          <a:p>
            <a:endParaRPr lang="en-GB" dirty="0"/>
          </a:p>
          <a:p>
            <a:r>
              <a:rPr lang="en-GB" dirty="0">
                <a:hlinkClick r:id="rId2"/>
              </a:rPr>
              <a:t>https://vimeo.com/519563899</a:t>
            </a: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DA870E-06A9-4C66-8ACD-908AC65CE99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528" t="17569" r="37128" b="30120"/>
          <a:stretch/>
        </p:blipFill>
        <p:spPr>
          <a:xfrm>
            <a:off x="1322174" y="1738227"/>
            <a:ext cx="2607276" cy="3587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8691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9C5D4-7EE5-491F-B924-672C6EC760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583767"/>
          </a:xfrm>
        </p:spPr>
        <p:txBody>
          <a:bodyPr>
            <a:normAutofit/>
          </a:bodyPr>
          <a:lstStyle/>
          <a:p>
            <a:r>
              <a:rPr lang="en-GB" sz="4000" dirty="0"/>
              <a:t>Using a hoist to lift someone who cant move from a bed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136147-F029-4270-9C1E-FB5FCE3D61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885303"/>
            <a:ext cx="9144000" cy="3713205"/>
          </a:xfrm>
        </p:spPr>
        <p:txBody>
          <a:bodyPr/>
          <a:lstStyle/>
          <a:p>
            <a:endParaRPr lang="en-GB" dirty="0"/>
          </a:p>
          <a:p>
            <a:r>
              <a:rPr lang="en-GB" dirty="0"/>
              <a:t>Click on link below to play video</a:t>
            </a:r>
          </a:p>
          <a:p>
            <a:endParaRPr lang="en-GB" dirty="0"/>
          </a:p>
          <a:p>
            <a:r>
              <a:rPr lang="en-GB" dirty="0">
                <a:hlinkClick r:id="rId2"/>
              </a:rPr>
              <a:t>h</a:t>
            </a:r>
            <a:r>
              <a:rPr lang="en-GB" dirty="0">
                <a:hlinkClick r:id="rId2"/>
              </a:rPr>
              <a:t>ttps://vimeo.com/519565268</a:t>
            </a:r>
            <a:endParaRPr lang="en-GB" dirty="0"/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271FCC-9145-4AAC-BFCF-62C85A98359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107" t="17478" r="37608" b="16365"/>
          <a:stretch/>
        </p:blipFill>
        <p:spPr>
          <a:xfrm>
            <a:off x="1868304" y="2767913"/>
            <a:ext cx="1857258" cy="3239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5496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544253-0214-4EE1-B0C2-5AB1C64D7F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75735"/>
            <a:ext cx="9144000" cy="1056503"/>
          </a:xfrm>
        </p:spPr>
        <p:txBody>
          <a:bodyPr>
            <a:normAutofit/>
          </a:bodyPr>
          <a:lstStyle/>
          <a:p>
            <a:r>
              <a:rPr lang="en-GB" sz="3600" dirty="0"/>
              <a:t>Hoisting someone from a chair to a bed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3A49CF-03F8-45A6-94A7-1486A1817D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119185"/>
            <a:ext cx="9144000" cy="2687594"/>
          </a:xfrm>
        </p:spPr>
        <p:txBody>
          <a:bodyPr>
            <a:normAutofit/>
          </a:bodyPr>
          <a:lstStyle/>
          <a:p>
            <a:endParaRPr lang="en-GB" dirty="0">
              <a:hlinkClick r:id="rId2"/>
            </a:endParaRPr>
          </a:p>
          <a:p>
            <a:r>
              <a:rPr lang="en-GB" dirty="0">
                <a:hlinkClick r:id="rId2"/>
              </a:rPr>
              <a:t>https://vimeo.com/519569363</a:t>
            </a:r>
            <a:endParaRPr lang="en-GB" dirty="0"/>
          </a:p>
          <a:p>
            <a:endParaRPr lang="en-GB" dirty="0"/>
          </a:p>
          <a:p>
            <a:r>
              <a:rPr lang="en-GB" dirty="0"/>
              <a:t>Click on link above to play video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89EBB0-A5F9-4692-BEA6-AE5EC57C237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888" t="18559" r="37547" b="15405"/>
          <a:stretch/>
        </p:blipFill>
        <p:spPr>
          <a:xfrm>
            <a:off x="1600199" y="1940222"/>
            <a:ext cx="2156255" cy="3864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2481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E7F87-8191-43E1-838A-948DEE778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Keeping your hoist charged and other final 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AED840-287A-4BCC-9AF6-ED6C853425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GB" dirty="0">
              <a:hlinkClick r:id="rId2"/>
            </a:endParaRPr>
          </a:p>
          <a:p>
            <a:pPr marL="0" indent="0" algn="ctr">
              <a:buNone/>
            </a:pPr>
            <a:endParaRPr lang="en-GB" dirty="0">
              <a:hlinkClick r:id="rId2"/>
            </a:endParaRPr>
          </a:p>
          <a:p>
            <a:pPr marL="0" indent="0" algn="ctr">
              <a:buNone/>
            </a:pPr>
            <a:endParaRPr lang="en-GB" dirty="0">
              <a:hlinkClick r:id="rId2"/>
            </a:endParaRPr>
          </a:p>
          <a:p>
            <a:pPr marL="0" indent="0" algn="ctr">
              <a:buNone/>
            </a:pPr>
            <a:r>
              <a:rPr lang="en-GB" dirty="0">
                <a:hlinkClick r:id="rId2"/>
              </a:rPr>
              <a:t>https://vimeo.com/519571045</a:t>
            </a:r>
            <a:endParaRPr lang="en-GB" dirty="0"/>
          </a:p>
          <a:p>
            <a:endParaRPr lang="en-GB" dirty="0"/>
          </a:p>
          <a:p>
            <a:pPr marL="0" indent="0" algn="ctr">
              <a:buNone/>
            </a:pPr>
            <a:r>
              <a:rPr lang="en-GB" dirty="0"/>
              <a:t>Click on link above to play video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5CDE38-581D-49BC-A19C-13566829079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335" t="26562" r="44106" b="23958"/>
          <a:stretch/>
        </p:blipFill>
        <p:spPr>
          <a:xfrm>
            <a:off x="1513702" y="2228979"/>
            <a:ext cx="1909119" cy="3393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6215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132</Words>
  <Application>Microsoft Office PowerPoint</Application>
  <PresentationFormat>Widescreen</PresentationFormat>
  <Paragraphs>31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Videos of how and why to use a hoist and sling to help someone from a bed to a chair</vt:lpstr>
      <vt:lpstr>Adjusting height of bed if hoisting from bed</vt:lpstr>
      <vt:lpstr>Using a hoist to lift someone who cant move from a bed</vt:lpstr>
      <vt:lpstr>Hoisting someone from a chair to a bed</vt:lpstr>
      <vt:lpstr>Keeping your hoist charged and other final points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Videos of using hoist and sling from lying to sitting position</dc:title>
  <dc:creator>Young, Kate: RBKC</dc:creator>
  <cp:lastModifiedBy>Young, Kate: RBKC</cp:lastModifiedBy>
  <cp:revision>6</cp:revision>
  <dcterms:created xsi:type="dcterms:W3CDTF">2021-03-08T11:38:42Z</dcterms:created>
  <dcterms:modified xsi:type="dcterms:W3CDTF">2021-03-08T14:35:56Z</dcterms:modified>
</cp:coreProperties>
</file>